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73" r:id="rId4"/>
    <p:sldId id="307" r:id="rId5"/>
    <p:sldId id="315" r:id="rId6"/>
    <p:sldId id="320" r:id="rId7"/>
    <p:sldId id="308" r:id="rId8"/>
    <p:sldId id="316" r:id="rId9"/>
    <p:sldId id="317" r:id="rId10"/>
    <p:sldId id="311" r:id="rId11"/>
    <p:sldId id="314" r:id="rId12"/>
    <p:sldId id="272" r:id="rId13"/>
    <p:sldId id="312" r:id="rId14"/>
    <p:sldId id="284" r:id="rId15"/>
    <p:sldId id="282" r:id="rId16"/>
    <p:sldId id="306" r:id="rId17"/>
    <p:sldId id="318" r:id="rId18"/>
    <p:sldId id="319" r:id="rId19"/>
    <p:sldId id="265" r:id="rId20"/>
    <p:sldId id="323" r:id="rId21"/>
    <p:sldId id="266" r:id="rId22"/>
    <p:sldId id="289" r:id="rId23"/>
    <p:sldId id="322" r:id="rId24"/>
  </p:sldIdLst>
  <p:sldSz cx="12192000" cy="6858000"/>
  <p:notesSz cx="6858000" cy="9144000"/>
  <p:embeddedFontLst>
    <p:embeddedFont>
      <p:font typeface="Pretendard ExtraBold" panose="020B0600000101010101" charset="-127"/>
      <p:bold r:id="rId26"/>
    </p:embeddedFont>
    <p:embeddedFont>
      <p:font typeface="Pretendard Medium" panose="020B0600000101010101" charset="-127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NanumMyeongjo" pitchFamily="2" charset="-127"/>
      <p:regular r:id="rId32"/>
      <p:bold r:id="rId33"/>
    </p:embeddedFont>
    <p:embeddedFont>
      <p:font typeface="맑은 고딕" panose="020B0503020000020004" pitchFamily="50" charset="-127"/>
      <p:regular r:id="rId34"/>
      <p:bold r:id="rId35"/>
    </p:embeddedFont>
    <p:embeddedFont>
      <p:font typeface="맑은 고딕" panose="020B0503020000020004" pitchFamily="50" charset="-127"/>
      <p:regular r:id="rId34"/>
      <p:bold r:id="rId3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C"/>
    <a:srgbClr val="E7EAED"/>
    <a:srgbClr val="0054A1"/>
    <a:srgbClr val="0B4DA1"/>
    <a:srgbClr val="FEF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BBC209-605B-490B-8AD7-01EA3B73527C}" v="168" dt="2025-06-02T07:07:54.3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162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ung Su Yun" userId="167246733b40ba64" providerId="LiveId" clId="{53D8194B-0AFD-47E9-A736-73E5C5CC499B}"/>
    <pc:docChg chg="undo custSel addSld delSld modSld">
      <pc:chgData name="Seung Su Yun" userId="167246733b40ba64" providerId="LiveId" clId="{53D8194B-0AFD-47E9-A736-73E5C5CC499B}" dt="2025-06-01T03:36:02.189" v="550" actId="20577"/>
      <pc:docMkLst>
        <pc:docMk/>
      </pc:docMkLst>
      <pc:sldChg chg="modSp mod">
        <pc:chgData name="Seung Su Yun" userId="167246733b40ba64" providerId="LiveId" clId="{53D8194B-0AFD-47E9-A736-73E5C5CC499B}" dt="2025-06-01T03:33:39.536" v="448" actId="20577"/>
        <pc:sldMkLst>
          <pc:docMk/>
          <pc:sldMk cId="2452010206" sldId="266"/>
        </pc:sldMkLst>
        <pc:spChg chg="mod">
          <ac:chgData name="Seung Su Yun" userId="167246733b40ba64" providerId="LiveId" clId="{53D8194B-0AFD-47E9-A736-73E5C5CC499B}" dt="2025-06-01T03:33:39.536" v="448" actId="20577"/>
          <ac:spMkLst>
            <pc:docMk/>
            <pc:sldMk cId="2452010206" sldId="266"/>
            <ac:spMk id="9" creationId="{5F286218-785D-D9A2-B4C3-5E1C884CAD43}"/>
          </ac:spMkLst>
        </pc:spChg>
      </pc:sldChg>
      <pc:sldChg chg="addSp delSp modSp mod">
        <pc:chgData name="Seung Su Yun" userId="167246733b40ba64" providerId="LiveId" clId="{53D8194B-0AFD-47E9-A736-73E5C5CC499B}" dt="2025-06-01T03:36:02.189" v="550" actId="20577"/>
        <pc:sldMkLst>
          <pc:docMk/>
          <pc:sldMk cId="2041091427" sldId="272"/>
        </pc:sldMkLst>
        <pc:spChg chg="mod">
          <ac:chgData name="Seung Su Yun" userId="167246733b40ba64" providerId="LiveId" clId="{53D8194B-0AFD-47E9-A736-73E5C5CC499B}" dt="2025-06-01T03:22:10.750" v="142" actId="1076"/>
          <ac:spMkLst>
            <pc:docMk/>
            <pc:sldMk cId="2041091427" sldId="272"/>
            <ac:spMk id="5" creationId="{92603F46-C4AA-26F0-9A8E-94B295C34417}"/>
          </ac:spMkLst>
        </pc:spChg>
        <pc:spChg chg="add del mod">
          <ac:chgData name="Seung Su Yun" userId="167246733b40ba64" providerId="LiveId" clId="{53D8194B-0AFD-47E9-A736-73E5C5CC499B}" dt="2025-06-01T03:21:58.452" v="141" actId="478"/>
          <ac:spMkLst>
            <pc:docMk/>
            <pc:sldMk cId="2041091427" sldId="272"/>
            <ac:spMk id="6" creationId="{B788690B-B398-77D3-6352-0E851447E9A6}"/>
          </ac:spMkLst>
        </pc:spChg>
        <pc:spChg chg="mod">
          <ac:chgData name="Seung Su Yun" userId="167246733b40ba64" providerId="LiveId" clId="{53D8194B-0AFD-47E9-A736-73E5C5CC499B}" dt="2025-06-01T03:22:10.750" v="142" actId="1076"/>
          <ac:spMkLst>
            <pc:docMk/>
            <pc:sldMk cId="2041091427" sldId="272"/>
            <ac:spMk id="9" creationId="{179669CA-BEAA-8116-FAB9-3A6094D7DCAA}"/>
          </ac:spMkLst>
        </pc:spChg>
        <pc:spChg chg="add mod">
          <ac:chgData name="Seung Su Yun" userId="167246733b40ba64" providerId="LiveId" clId="{53D8194B-0AFD-47E9-A736-73E5C5CC499B}" dt="2025-06-01T03:36:02.189" v="550" actId="20577"/>
          <ac:spMkLst>
            <pc:docMk/>
            <pc:sldMk cId="2041091427" sldId="272"/>
            <ac:spMk id="10" creationId="{AEBFFA23-EA17-89B3-CF39-76A1187D5D93}"/>
          </ac:spMkLst>
        </pc:spChg>
      </pc:sldChg>
      <pc:sldChg chg="modSp mod">
        <pc:chgData name="Seung Su Yun" userId="167246733b40ba64" providerId="LiveId" clId="{53D8194B-0AFD-47E9-A736-73E5C5CC499B}" dt="2025-06-01T03:29:14.678" v="246" actId="20577"/>
        <pc:sldMkLst>
          <pc:docMk/>
          <pc:sldMk cId="2699736666" sldId="280"/>
        </pc:sldMkLst>
        <pc:spChg chg="mod">
          <ac:chgData name="Seung Su Yun" userId="167246733b40ba64" providerId="LiveId" clId="{53D8194B-0AFD-47E9-A736-73E5C5CC499B}" dt="2025-06-01T03:29:14.678" v="246" actId="20577"/>
          <ac:spMkLst>
            <pc:docMk/>
            <pc:sldMk cId="2699736666" sldId="280"/>
            <ac:spMk id="10" creationId="{00000000-0000-0000-0000-000000000000}"/>
          </ac:spMkLst>
        </pc:spChg>
      </pc:sldChg>
      <pc:sldChg chg="addSp modSp mod">
        <pc:chgData name="Seung Su Yun" userId="167246733b40ba64" providerId="LiveId" clId="{53D8194B-0AFD-47E9-A736-73E5C5CC499B}" dt="2025-06-01T03:35:39.107" v="527" actId="20577"/>
        <pc:sldMkLst>
          <pc:docMk/>
          <pc:sldMk cId="3612980997" sldId="284"/>
        </pc:sldMkLst>
        <pc:spChg chg="add mod">
          <ac:chgData name="Seung Su Yun" userId="167246733b40ba64" providerId="LiveId" clId="{53D8194B-0AFD-47E9-A736-73E5C5CC499B}" dt="2025-06-01T03:35:39.107" v="527" actId="20577"/>
          <ac:spMkLst>
            <pc:docMk/>
            <pc:sldMk cId="3612980997" sldId="284"/>
            <ac:spMk id="5" creationId="{0C2C01DA-8B31-A28D-C6C9-695A56E54B0D}"/>
          </ac:spMkLst>
        </pc:spChg>
        <pc:spChg chg="mod">
          <ac:chgData name="Seung Su Yun" userId="167246733b40ba64" providerId="LiveId" clId="{53D8194B-0AFD-47E9-A736-73E5C5CC499B}" dt="2025-06-01T03:35:12.467" v="479" actId="1076"/>
          <ac:spMkLst>
            <pc:docMk/>
            <pc:sldMk cId="3612980997" sldId="284"/>
            <ac:spMk id="10" creationId="{F4B54D2C-EEFD-7351-C509-9EF709255973}"/>
          </ac:spMkLst>
        </pc:spChg>
        <pc:grpChg chg="mod">
          <ac:chgData name="Seung Su Yun" userId="167246733b40ba64" providerId="LiveId" clId="{53D8194B-0AFD-47E9-A736-73E5C5CC499B}" dt="2025-06-01T03:35:07.669" v="478" actId="1076"/>
          <ac:grpSpMkLst>
            <pc:docMk/>
            <pc:sldMk cId="3612980997" sldId="284"/>
            <ac:grpSpMk id="22" creationId="{49C9C03A-7964-5A29-6373-B1CDF392836F}"/>
          </ac:grpSpMkLst>
        </pc:grpChg>
        <pc:picChg chg="mod">
          <ac:chgData name="Seung Su Yun" userId="167246733b40ba64" providerId="LiveId" clId="{53D8194B-0AFD-47E9-A736-73E5C5CC499B}" dt="2025-06-01T03:35:07.669" v="478" actId="1076"/>
          <ac:picMkLst>
            <pc:docMk/>
            <pc:sldMk cId="3612980997" sldId="284"/>
            <ac:picMk id="15" creationId="{92067039-E8B1-E5E9-E74B-684B2C9B2DC3}"/>
          </ac:picMkLst>
        </pc:picChg>
        <pc:picChg chg="mod">
          <ac:chgData name="Seung Su Yun" userId="167246733b40ba64" providerId="LiveId" clId="{53D8194B-0AFD-47E9-A736-73E5C5CC499B}" dt="2025-06-01T03:35:07.669" v="478" actId="1076"/>
          <ac:picMkLst>
            <pc:docMk/>
            <pc:sldMk cId="3612980997" sldId="284"/>
            <ac:picMk id="17" creationId="{8B07D815-6504-E9A8-4DED-1CCE0A01F065}"/>
          </ac:picMkLst>
        </pc:picChg>
      </pc:sldChg>
      <pc:sldChg chg="modSp mod">
        <pc:chgData name="Seung Su Yun" userId="167246733b40ba64" providerId="LiveId" clId="{53D8194B-0AFD-47E9-A736-73E5C5CC499B}" dt="2025-06-01T03:34:07.648" v="464" actId="1035"/>
        <pc:sldMkLst>
          <pc:docMk/>
          <pc:sldMk cId="170643990" sldId="289"/>
        </pc:sldMkLst>
        <pc:spChg chg="mod">
          <ac:chgData name="Seung Su Yun" userId="167246733b40ba64" providerId="LiveId" clId="{53D8194B-0AFD-47E9-A736-73E5C5CC499B}" dt="2025-06-01T03:34:07.648" v="464" actId="1035"/>
          <ac:spMkLst>
            <pc:docMk/>
            <pc:sldMk cId="170643990" sldId="289"/>
            <ac:spMk id="9" creationId="{25BFA310-1B09-3E38-47BD-EA477CF44F61}"/>
          </ac:spMkLst>
        </pc:spChg>
      </pc:sldChg>
      <pc:sldChg chg="modSp mod">
        <pc:chgData name="Seung Su Yun" userId="167246733b40ba64" providerId="LiveId" clId="{53D8194B-0AFD-47E9-A736-73E5C5CC499B}" dt="2025-06-01T03:19:33.446" v="83" actId="403"/>
        <pc:sldMkLst>
          <pc:docMk/>
          <pc:sldMk cId="2102880219" sldId="297"/>
        </pc:sldMkLst>
        <pc:spChg chg="mod">
          <ac:chgData name="Seung Su Yun" userId="167246733b40ba64" providerId="LiveId" clId="{53D8194B-0AFD-47E9-A736-73E5C5CC499B}" dt="2025-06-01T03:19:33.446" v="83" actId="403"/>
          <ac:spMkLst>
            <pc:docMk/>
            <pc:sldMk cId="2102880219" sldId="297"/>
            <ac:spMk id="18" creationId="{216AF650-2954-A584-C786-3000908B76C2}"/>
          </ac:spMkLst>
        </pc:spChg>
      </pc:sldChg>
      <pc:sldChg chg="addSp modSp del mod">
        <pc:chgData name="Seung Su Yun" userId="167246733b40ba64" providerId="LiveId" clId="{53D8194B-0AFD-47E9-A736-73E5C5CC499B}" dt="2025-06-01T03:20:22.560" v="88" actId="47"/>
        <pc:sldMkLst>
          <pc:docMk/>
          <pc:sldMk cId="993581072" sldId="299"/>
        </pc:sldMkLst>
        <pc:spChg chg="mod">
          <ac:chgData name="Seung Su Yun" userId="167246733b40ba64" providerId="LiveId" clId="{53D8194B-0AFD-47E9-A736-73E5C5CC499B}" dt="2025-06-01T03:17:45.569" v="26" actId="1076"/>
          <ac:spMkLst>
            <pc:docMk/>
            <pc:sldMk cId="993581072" sldId="299"/>
            <ac:spMk id="5" creationId="{61C67315-843A-6F9C-45AD-E1BDB1F4AB27}"/>
          </ac:spMkLst>
        </pc:spChg>
        <pc:spChg chg="add mod">
          <ac:chgData name="Seung Su Yun" userId="167246733b40ba64" providerId="LiveId" clId="{53D8194B-0AFD-47E9-A736-73E5C5CC499B}" dt="2025-06-01T03:17:40.118" v="24" actId="1076"/>
          <ac:spMkLst>
            <pc:docMk/>
            <pc:sldMk cId="993581072" sldId="299"/>
            <ac:spMk id="6" creationId="{193A1763-9D7C-0859-6EBF-742B23912ABA}"/>
          </ac:spMkLst>
        </pc:spChg>
        <pc:spChg chg="add mod">
          <ac:chgData name="Seung Su Yun" userId="167246733b40ba64" providerId="LiveId" clId="{53D8194B-0AFD-47E9-A736-73E5C5CC499B}" dt="2025-06-01T03:17:40.118" v="24" actId="1076"/>
          <ac:spMkLst>
            <pc:docMk/>
            <pc:sldMk cId="993581072" sldId="299"/>
            <ac:spMk id="9" creationId="{1889342D-4740-B216-060B-EF7C7AFC10AA}"/>
          </ac:spMkLst>
        </pc:spChg>
        <pc:spChg chg="add mod">
          <ac:chgData name="Seung Su Yun" userId="167246733b40ba64" providerId="LiveId" clId="{53D8194B-0AFD-47E9-A736-73E5C5CC499B}" dt="2025-06-01T03:17:40.118" v="24" actId="1076"/>
          <ac:spMkLst>
            <pc:docMk/>
            <pc:sldMk cId="993581072" sldId="299"/>
            <ac:spMk id="10" creationId="{4B30DCEA-77FD-6806-C776-1C5153946382}"/>
          </ac:spMkLst>
        </pc:spChg>
        <pc:spChg chg="mod">
          <ac:chgData name="Seung Su Yun" userId="167246733b40ba64" providerId="LiveId" clId="{53D8194B-0AFD-47E9-A736-73E5C5CC499B}" dt="2025-06-01T03:17:40.118" v="24" actId="1076"/>
          <ac:spMkLst>
            <pc:docMk/>
            <pc:sldMk cId="993581072" sldId="299"/>
            <ac:spMk id="18" creationId="{6096E735-69D1-D20E-5BEE-5295D7D3B888}"/>
          </ac:spMkLst>
        </pc:spChg>
      </pc:sldChg>
      <pc:sldChg chg="modSp del mod">
        <pc:chgData name="Seung Su Yun" userId="167246733b40ba64" providerId="LiveId" clId="{53D8194B-0AFD-47E9-A736-73E5C5CC499B}" dt="2025-06-01T03:17:26.751" v="19" actId="47"/>
        <pc:sldMkLst>
          <pc:docMk/>
          <pc:sldMk cId="3657953626" sldId="303"/>
        </pc:sldMkLst>
        <pc:spChg chg="mod">
          <ac:chgData name="Seung Su Yun" userId="167246733b40ba64" providerId="LiveId" clId="{53D8194B-0AFD-47E9-A736-73E5C5CC499B}" dt="2025-06-01T03:15:55.239" v="2" actId="20577"/>
          <ac:spMkLst>
            <pc:docMk/>
            <pc:sldMk cId="3657953626" sldId="303"/>
            <ac:spMk id="18" creationId="{39ECB577-3092-F16E-2C41-7949FDFCEAF7}"/>
          </ac:spMkLst>
        </pc:spChg>
      </pc:sldChg>
      <pc:sldChg chg="modSp del mod">
        <pc:chgData name="Seung Su Yun" userId="167246733b40ba64" providerId="LiveId" clId="{53D8194B-0AFD-47E9-A736-73E5C5CC499B}" dt="2025-06-01T03:17:28.046" v="20" actId="47"/>
        <pc:sldMkLst>
          <pc:docMk/>
          <pc:sldMk cId="1708233094" sldId="304"/>
        </pc:sldMkLst>
        <pc:spChg chg="mod">
          <ac:chgData name="Seung Su Yun" userId="167246733b40ba64" providerId="LiveId" clId="{53D8194B-0AFD-47E9-A736-73E5C5CC499B}" dt="2025-06-01T03:16:33.387" v="12" actId="20577"/>
          <ac:spMkLst>
            <pc:docMk/>
            <pc:sldMk cId="1708233094" sldId="304"/>
            <ac:spMk id="18" creationId="{8454E57E-B262-241D-13FE-806F33A10E94}"/>
          </ac:spMkLst>
        </pc:spChg>
      </pc:sldChg>
      <pc:sldChg chg="modSp del mod">
        <pc:chgData name="Seung Su Yun" userId="167246733b40ba64" providerId="LiveId" clId="{53D8194B-0AFD-47E9-A736-73E5C5CC499B}" dt="2025-06-01T03:17:28.748" v="21" actId="47"/>
        <pc:sldMkLst>
          <pc:docMk/>
          <pc:sldMk cId="1107927906" sldId="305"/>
        </pc:sldMkLst>
        <pc:spChg chg="mod">
          <ac:chgData name="Seung Su Yun" userId="167246733b40ba64" providerId="LiveId" clId="{53D8194B-0AFD-47E9-A736-73E5C5CC499B}" dt="2025-06-01T03:17:02.577" v="16" actId="20577"/>
          <ac:spMkLst>
            <pc:docMk/>
            <pc:sldMk cId="1107927906" sldId="305"/>
            <ac:spMk id="18" creationId="{7FFE4877-913E-760C-E74C-AE72853F494B}"/>
          </ac:spMkLst>
        </pc:spChg>
      </pc:sldChg>
      <pc:sldChg chg="modSp mod">
        <pc:chgData name="Seung Su Yun" userId="167246733b40ba64" providerId="LiveId" clId="{53D8194B-0AFD-47E9-A736-73E5C5CC499B}" dt="2025-06-01T03:24:35.603" v="168" actId="1038"/>
        <pc:sldMkLst>
          <pc:docMk/>
          <pc:sldMk cId="2044072957" sldId="307"/>
        </pc:sldMkLst>
        <pc:spChg chg="mod">
          <ac:chgData name="Seung Su Yun" userId="167246733b40ba64" providerId="LiveId" clId="{53D8194B-0AFD-47E9-A736-73E5C5CC499B}" dt="2025-06-01T03:24:35.603" v="168" actId="1038"/>
          <ac:spMkLst>
            <pc:docMk/>
            <pc:sldMk cId="2044072957" sldId="307"/>
            <ac:spMk id="5" creationId="{EA64E9D7-F9A1-EEE9-4390-738DF1E62C23}"/>
          </ac:spMkLst>
        </pc:spChg>
      </pc:sldChg>
      <pc:sldChg chg="del">
        <pc:chgData name="Seung Su Yun" userId="167246733b40ba64" providerId="LiveId" clId="{53D8194B-0AFD-47E9-A736-73E5C5CC499B}" dt="2025-06-01T03:17:30.858" v="22" actId="47"/>
        <pc:sldMkLst>
          <pc:docMk/>
          <pc:sldMk cId="3897777781" sldId="309"/>
        </pc:sldMkLst>
      </pc:sldChg>
      <pc:sldChg chg="del">
        <pc:chgData name="Seung Su Yun" userId="167246733b40ba64" providerId="LiveId" clId="{53D8194B-0AFD-47E9-A736-73E5C5CC499B}" dt="2025-06-01T03:17:32.502" v="23" actId="47"/>
        <pc:sldMkLst>
          <pc:docMk/>
          <pc:sldMk cId="1018914872" sldId="310"/>
        </pc:sldMkLst>
      </pc:sldChg>
      <pc:sldChg chg="addSp modSp mod">
        <pc:chgData name="Seung Su Yun" userId="167246733b40ba64" providerId="LiveId" clId="{53D8194B-0AFD-47E9-A736-73E5C5CC499B}" dt="2025-06-01T03:34:23.306" v="465" actId="207"/>
        <pc:sldMkLst>
          <pc:docMk/>
          <pc:sldMk cId="330640040" sldId="311"/>
        </pc:sldMkLst>
        <pc:spChg chg="add mod">
          <ac:chgData name="Seung Su Yun" userId="167246733b40ba64" providerId="LiveId" clId="{53D8194B-0AFD-47E9-A736-73E5C5CC499B}" dt="2025-06-01T03:18:09.517" v="27"/>
          <ac:spMkLst>
            <pc:docMk/>
            <pc:sldMk cId="330640040" sldId="311"/>
            <ac:spMk id="2" creationId="{740A9280-04BE-030C-D138-41872F0AAEBD}"/>
          </ac:spMkLst>
        </pc:spChg>
        <pc:spChg chg="mod">
          <ac:chgData name="Seung Su Yun" userId="167246733b40ba64" providerId="LiveId" clId="{53D8194B-0AFD-47E9-A736-73E5C5CC499B}" dt="2025-06-01T03:34:23.306" v="465" actId="207"/>
          <ac:spMkLst>
            <pc:docMk/>
            <pc:sldMk cId="330640040" sldId="311"/>
            <ac:spMk id="4" creationId="{C9ECDF3B-8D92-6F79-6A1E-01DE01E7C375}"/>
          </ac:spMkLst>
        </pc:spChg>
      </pc:sldChg>
      <pc:sldChg chg="addSp delSp modSp mod">
        <pc:chgData name="Seung Su Yun" userId="167246733b40ba64" providerId="LiveId" clId="{53D8194B-0AFD-47E9-A736-73E5C5CC499B}" dt="2025-06-01T03:35:52.001" v="532" actId="20577"/>
        <pc:sldMkLst>
          <pc:docMk/>
          <pc:sldMk cId="117358969" sldId="312"/>
        </pc:sldMkLst>
        <pc:spChg chg="add mod">
          <ac:chgData name="Seung Su Yun" userId="167246733b40ba64" providerId="LiveId" clId="{53D8194B-0AFD-47E9-A736-73E5C5CC499B}" dt="2025-06-01T03:35:52.001" v="532" actId="20577"/>
          <ac:spMkLst>
            <pc:docMk/>
            <pc:sldMk cId="117358969" sldId="312"/>
            <ac:spMk id="5" creationId="{3E90ED0B-CF2C-610E-B073-3D079D0AC9FF}"/>
          </ac:spMkLst>
        </pc:spChg>
        <pc:spChg chg="del">
          <ac:chgData name="Seung Su Yun" userId="167246733b40ba64" providerId="LiveId" clId="{53D8194B-0AFD-47E9-A736-73E5C5CC499B}" dt="2025-06-01T03:22:29.262" v="146" actId="478"/>
          <ac:spMkLst>
            <pc:docMk/>
            <pc:sldMk cId="117358969" sldId="312"/>
            <ac:spMk id="6" creationId="{C31EFA73-D953-220E-26D0-82E4E6BD821D}"/>
          </ac:spMkLst>
        </pc:spChg>
        <pc:spChg chg="mod">
          <ac:chgData name="Seung Su Yun" userId="167246733b40ba64" providerId="LiveId" clId="{53D8194B-0AFD-47E9-A736-73E5C5CC499B}" dt="2025-06-01T03:22:37.147" v="147" actId="1076"/>
          <ac:spMkLst>
            <pc:docMk/>
            <pc:sldMk cId="117358969" sldId="312"/>
            <ac:spMk id="9" creationId="{03A61F52-C31C-4778-8065-F85C5DF8A115}"/>
          </ac:spMkLst>
        </pc:spChg>
        <pc:spChg chg="mod">
          <ac:chgData name="Seung Su Yun" userId="167246733b40ba64" providerId="LiveId" clId="{53D8194B-0AFD-47E9-A736-73E5C5CC499B}" dt="2025-06-01T03:22:37.147" v="147" actId="1076"/>
          <ac:spMkLst>
            <pc:docMk/>
            <pc:sldMk cId="117358969" sldId="312"/>
            <ac:spMk id="13" creationId="{9435CE25-C366-B1EE-DFED-9FE70F530590}"/>
          </ac:spMkLst>
        </pc:spChg>
      </pc:sldChg>
      <pc:sldChg chg="addSp delSp modSp mod">
        <pc:chgData name="Seung Su Yun" userId="167246733b40ba64" providerId="LiveId" clId="{53D8194B-0AFD-47E9-A736-73E5C5CC499B}" dt="2025-06-01T03:35:57.016" v="540" actId="20577"/>
        <pc:sldMkLst>
          <pc:docMk/>
          <pc:sldMk cId="577261933" sldId="313"/>
        </pc:sldMkLst>
        <pc:spChg chg="add mod">
          <ac:chgData name="Seung Su Yun" userId="167246733b40ba64" providerId="LiveId" clId="{53D8194B-0AFD-47E9-A736-73E5C5CC499B}" dt="2025-06-01T03:35:57.016" v="540" actId="20577"/>
          <ac:spMkLst>
            <pc:docMk/>
            <pc:sldMk cId="577261933" sldId="313"/>
            <ac:spMk id="5" creationId="{FBCD6B6A-E40B-FF5B-CF1C-E70FD4E46879}"/>
          </ac:spMkLst>
        </pc:spChg>
        <pc:spChg chg="del">
          <ac:chgData name="Seung Su Yun" userId="167246733b40ba64" providerId="LiveId" clId="{53D8194B-0AFD-47E9-A736-73E5C5CC499B}" dt="2025-06-01T03:22:25.466" v="144" actId="478"/>
          <ac:spMkLst>
            <pc:docMk/>
            <pc:sldMk cId="577261933" sldId="313"/>
            <ac:spMk id="6" creationId="{5D963B4D-7358-B368-35FA-362050137844}"/>
          </ac:spMkLst>
        </pc:spChg>
      </pc:sldChg>
      <pc:sldChg chg="addSp delSp modSp add mod">
        <pc:chgData name="Seung Su Yun" userId="167246733b40ba64" providerId="LiveId" clId="{53D8194B-0AFD-47E9-A736-73E5C5CC499B}" dt="2025-06-01T03:27:57.175" v="169" actId="207"/>
        <pc:sldMkLst>
          <pc:docMk/>
          <pc:sldMk cId="2454022743" sldId="314"/>
        </pc:sldMkLst>
        <pc:spChg chg="add mod">
          <ac:chgData name="Seung Su Yun" userId="167246733b40ba64" providerId="LiveId" clId="{53D8194B-0AFD-47E9-A736-73E5C5CC499B}" dt="2025-06-01T03:20:47.863" v="90" actId="1076"/>
          <ac:spMkLst>
            <pc:docMk/>
            <pc:sldMk cId="2454022743" sldId="314"/>
            <ac:spMk id="2" creationId="{D003F29E-2E71-1366-7414-073D3AD30DFA}"/>
          </ac:spMkLst>
        </pc:spChg>
        <pc:spChg chg="mod">
          <ac:chgData name="Seung Su Yun" userId="167246733b40ba64" providerId="LiveId" clId="{53D8194B-0AFD-47E9-A736-73E5C5CC499B}" dt="2025-06-01T03:27:57.175" v="169" actId="207"/>
          <ac:spMkLst>
            <pc:docMk/>
            <pc:sldMk cId="2454022743" sldId="314"/>
            <ac:spMk id="4" creationId="{1877F0B8-B0E6-CF65-4DD2-9E333FA62702}"/>
          </ac:spMkLst>
        </pc:spChg>
        <pc:spChg chg="add mod">
          <ac:chgData name="Seung Su Yun" userId="167246733b40ba64" providerId="LiveId" clId="{53D8194B-0AFD-47E9-A736-73E5C5CC499B}" dt="2025-06-01T03:20:47.863" v="90" actId="1076"/>
          <ac:spMkLst>
            <pc:docMk/>
            <pc:sldMk cId="2454022743" sldId="314"/>
            <ac:spMk id="6" creationId="{DD1B108D-8737-D67E-20F7-00D0B7302731}"/>
          </ac:spMkLst>
        </pc:spChg>
        <pc:spChg chg="del">
          <ac:chgData name="Seung Su Yun" userId="167246733b40ba64" providerId="LiveId" clId="{53D8194B-0AFD-47E9-A736-73E5C5CC499B}" dt="2025-06-01T03:18:17.021" v="29" actId="478"/>
          <ac:spMkLst>
            <pc:docMk/>
            <pc:sldMk cId="2454022743" sldId="314"/>
            <ac:spMk id="9" creationId="{E741A392-6A63-4068-A092-603626DCAD2F}"/>
          </ac:spMkLst>
        </pc:spChg>
        <pc:spChg chg="add mod">
          <ac:chgData name="Seung Su Yun" userId="167246733b40ba64" providerId="LiveId" clId="{53D8194B-0AFD-47E9-A736-73E5C5CC499B}" dt="2025-06-01T03:20:47.863" v="90" actId="1076"/>
          <ac:spMkLst>
            <pc:docMk/>
            <pc:sldMk cId="2454022743" sldId="314"/>
            <ac:spMk id="10" creationId="{37C2C554-9BB6-8A46-A84A-023F02D00506}"/>
          </ac:spMkLst>
        </pc:spChg>
        <pc:spChg chg="add mod">
          <ac:chgData name="Seung Su Yun" userId="167246733b40ba64" providerId="LiveId" clId="{53D8194B-0AFD-47E9-A736-73E5C5CC499B}" dt="2025-06-01T03:20:47.863" v="90" actId="1076"/>
          <ac:spMkLst>
            <pc:docMk/>
            <pc:sldMk cId="2454022743" sldId="314"/>
            <ac:spMk id="12" creationId="{69AB6C28-F130-16BE-1847-90DF8D5B4195}"/>
          </ac:spMkLst>
        </pc:spChg>
        <pc:picChg chg="del">
          <ac:chgData name="Seung Su Yun" userId="167246733b40ba64" providerId="LiveId" clId="{53D8194B-0AFD-47E9-A736-73E5C5CC499B}" dt="2025-06-01T03:18:17.021" v="29" actId="478"/>
          <ac:picMkLst>
            <pc:docMk/>
            <pc:sldMk cId="2454022743" sldId="314"/>
            <ac:picMk id="8" creationId="{5B0E84BD-53FF-BFDB-8DB9-1AF0659CB839}"/>
          </ac:picMkLst>
        </pc:picChg>
      </pc:sldChg>
    </pc:docChg>
  </pc:docChgLst>
  <pc:docChgLst>
    <pc:chgData name="Seung Su Yun" userId="167246733b40ba64" providerId="LiveId" clId="{40BBC209-605B-490B-8AD7-01EA3B73527C}"/>
    <pc:docChg chg="undo custSel addSld delSld modSld">
      <pc:chgData name="Seung Su Yun" userId="167246733b40ba64" providerId="LiveId" clId="{40BBC209-605B-490B-8AD7-01EA3B73527C}" dt="2025-06-02T07:08:34.529" v="2888" actId="20577"/>
      <pc:docMkLst>
        <pc:docMk/>
      </pc:docMkLst>
      <pc:sldChg chg="delSp modSp mod">
        <pc:chgData name="Seung Su Yun" userId="167246733b40ba64" providerId="LiveId" clId="{40BBC209-605B-490B-8AD7-01EA3B73527C}" dt="2025-06-02T07:02:53.441" v="2680" actId="1036"/>
        <pc:sldMkLst>
          <pc:docMk/>
          <pc:sldMk cId="2076777664" sldId="256"/>
        </pc:sldMkLst>
        <pc:spChg chg="mod">
          <ac:chgData name="Seung Su Yun" userId="167246733b40ba64" providerId="LiveId" clId="{40BBC209-605B-490B-8AD7-01EA3B73527C}" dt="2025-06-02T07:01:24.144" v="2584" actId="20577"/>
          <ac:spMkLst>
            <pc:docMk/>
            <pc:sldMk cId="2076777664" sldId="256"/>
            <ac:spMk id="10" creationId="{0001D0DD-0B12-885C-79EF-843DE35FA302}"/>
          </ac:spMkLst>
        </pc:spChg>
        <pc:spChg chg="mod">
          <ac:chgData name="Seung Su Yun" userId="167246733b40ba64" providerId="LiveId" clId="{40BBC209-605B-490B-8AD7-01EA3B73527C}" dt="2025-06-02T07:02:53.441" v="2680" actId="1036"/>
          <ac:spMkLst>
            <pc:docMk/>
            <pc:sldMk cId="2076777664" sldId="256"/>
            <ac:spMk id="18" creationId="{4C6D298F-1623-7E34-AE1D-9C3E1ECFB95F}"/>
          </ac:spMkLst>
        </pc:spChg>
        <pc:spChg chg="del mod">
          <ac:chgData name="Seung Su Yun" userId="167246733b40ba64" providerId="LiveId" clId="{40BBC209-605B-490B-8AD7-01EA3B73527C}" dt="2025-06-02T07:02:42.963" v="2670" actId="478"/>
          <ac:spMkLst>
            <pc:docMk/>
            <pc:sldMk cId="2076777664" sldId="256"/>
            <ac:spMk id="20" creationId="{36F7455A-8F1A-3547-148C-7002855BD8E2}"/>
          </ac:spMkLst>
        </pc:spChg>
      </pc:sldChg>
      <pc:sldChg chg="addSp modSp del mod">
        <pc:chgData name="Seung Su Yun" userId="167246733b40ba64" providerId="LiveId" clId="{40BBC209-605B-490B-8AD7-01EA3B73527C}" dt="2025-06-02T06:46:19.581" v="2199" actId="47"/>
        <pc:sldMkLst>
          <pc:docMk/>
          <pc:sldMk cId="2384764162" sldId="261"/>
        </pc:sldMkLst>
        <pc:spChg chg="mod">
          <ac:chgData name="Seung Su Yun" userId="167246733b40ba64" providerId="LiveId" clId="{40BBC209-605B-490B-8AD7-01EA3B73527C}" dt="2025-06-02T06:42:38.971" v="2074" actId="20577"/>
          <ac:spMkLst>
            <pc:docMk/>
            <pc:sldMk cId="2384764162" sldId="261"/>
            <ac:spMk id="5" creationId="{A4A842A8-1FDC-2B3D-3271-619B1791C978}"/>
          </ac:spMkLst>
        </pc:spChg>
        <pc:spChg chg="mod">
          <ac:chgData name="Seung Su Yun" userId="167246733b40ba64" providerId="LiveId" clId="{40BBC209-605B-490B-8AD7-01EA3B73527C}" dt="2025-06-02T06:44:32.083" v="2152" actId="1076"/>
          <ac:spMkLst>
            <pc:docMk/>
            <pc:sldMk cId="2384764162" sldId="261"/>
            <ac:spMk id="9" creationId="{F4F9C6C5-A6E1-D408-5792-E832CC1B8D49}"/>
          </ac:spMkLst>
        </pc:spChg>
        <pc:picChg chg="add mod">
          <ac:chgData name="Seung Su Yun" userId="167246733b40ba64" providerId="LiveId" clId="{40BBC209-605B-490B-8AD7-01EA3B73527C}" dt="2025-06-01T11:27:55.701" v="747" actId="1076"/>
          <ac:picMkLst>
            <pc:docMk/>
            <pc:sldMk cId="2384764162" sldId="261"/>
            <ac:picMk id="1026" creationId="{825D4178-51A3-456F-7C11-E070A2918776}"/>
          </ac:picMkLst>
        </pc:picChg>
      </pc:sldChg>
      <pc:sldChg chg="modSp mod">
        <pc:chgData name="Seung Su Yun" userId="167246733b40ba64" providerId="LiveId" clId="{40BBC209-605B-490B-8AD7-01EA3B73527C}" dt="2025-06-02T06:41:57.595" v="2057" actId="1076"/>
        <pc:sldMkLst>
          <pc:docMk/>
          <pc:sldMk cId="185369973" sldId="265"/>
        </pc:sldMkLst>
        <pc:spChg chg="mod">
          <ac:chgData name="Seung Su Yun" userId="167246733b40ba64" providerId="LiveId" clId="{40BBC209-605B-490B-8AD7-01EA3B73527C}" dt="2025-06-02T06:41:57.595" v="2057" actId="1076"/>
          <ac:spMkLst>
            <pc:docMk/>
            <pc:sldMk cId="185369973" sldId="265"/>
            <ac:spMk id="5" creationId="{26698267-C958-9A23-8B59-74B9314204D1}"/>
          </ac:spMkLst>
        </pc:spChg>
      </pc:sldChg>
      <pc:sldChg chg="modSp mod">
        <pc:chgData name="Seung Su Yun" userId="167246733b40ba64" providerId="LiveId" clId="{40BBC209-605B-490B-8AD7-01EA3B73527C}" dt="2025-06-02T06:52:20.439" v="2373" actId="20577"/>
        <pc:sldMkLst>
          <pc:docMk/>
          <pc:sldMk cId="2452010206" sldId="266"/>
        </pc:sldMkLst>
        <pc:spChg chg="mod">
          <ac:chgData name="Seung Su Yun" userId="167246733b40ba64" providerId="LiveId" clId="{40BBC209-605B-490B-8AD7-01EA3B73527C}" dt="2025-06-02T06:52:20.439" v="2373" actId="20577"/>
          <ac:spMkLst>
            <pc:docMk/>
            <pc:sldMk cId="2452010206" sldId="266"/>
            <ac:spMk id="9" creationId="{5F286218-785D-D9A2-B4C3-5E1C884CAD43}"/>
          </ac:spMkLst>
        </pc:spChg>
      </pc:sldChg>
      <pc:sldChg chg="modSp mod">
        <pc:chgData name="Seung Su Yun" userId="167246733b40ba64" providerId="LiveId" clId="{40BBC209-605B-490B-8AD7-01EA3B73527C}" dt="2025-06-01T07:18:08.938" v="2" actId="1076"/>
        <pc:sldMkLst>
          <pc:docMk/>
          <pc:sldMk cId="1884322790" sldId="273"/>
        </pc:sldMkLst>
        <pc:spChg chg="mod">
          <ac:chgData name="Seung Su Yun" userId="167246733b40ba64" providerId="LiveId" clId="{40BBC209-605B-490B-8AD7-01EA3B73527C}" dt="2025-06-01T07:18:08.938" v="2" actId="1076"/>
          <ac:spMkLst>
            <pc:docMk/>
            <pc:sldMk cId="1884322790" sldId="273"/>
            <ac:spMk id="14" creationId="{679234A2-9E68-74CC-3E56-E1F6AB6920B7}"/>
          </ac:spMkLst>
        </pc:spChg>
      </pc:sldChg>
      <pc:sldChg chg="modSp del mod">
        <pc:chgData name="Seung Su Yun" userId="167246733b40ba64" providerId="LiveId" clId="{40BBC209-605B-490B-8AD7-01EA3B73527C}" dt="2025-06-02T06:33:47.293" v="1904" actId="47"/>
        <pc:sldMkLst>
          <pc:docMk/>
          <pc:sldMk cId="2699736666" sldId="280"/>
        </pc:sldMkLst>
        <pc:spChg chg="mod">
          <ac:chgData name="Seung Su Yun" userId="167246733b40ba64" providerId="LiveId" clId="{40BBC209-605B-490B-8AD7-01EA3B73527C}" dt="2025-06-01T11:30:36.544" v="814" actId="1076"/>
          <ac:spMkLst>
            <pc:docMk/>
            <pc:sldMk cId="2699736666" sldId="280"/>
            <ac:spMk id="10" creationId="{00000000-0000-0000-0000-000000000000}"/>
          </ac:spMkLst>
        </pc:spChg>
      </pc:sldChg>
      <pc:sldChg chg="modSp mod">
        <pc:chgData name="Seung Su Yun" userId="167246733b40ba64" providerId="LiveId" clId="{40BBC209-605B-490B-8AD7-01EA3B73527C}" dt="2025-06-02T06:23:09.341" v="1583" actId="20577"/>
        <pc:sldMkLst>
          <pc:docMk/>
          <pc:sldMk cId="2424617449" sldId="282"/>
        </pc:sldMkLst>
        <pc:spChg chg="mod">
          <ac:chgData name="Seung Su Yun" userId="167246733b40ba64" providerId="LiveId" clId="{40BBC209-605B-490B-8AD7-01EA3B73527C}" dt="2025-06-02T06:23:09.341" v="1583" actId="20577"/>
          <ac:spMkLst>
            <pc:docMk/>
            <pc:sldMk cId="2424617449" sldId="282"/>
            <ac:spMk id="5" creationId="{7DDDEB63-865E-B499-AA89-D7FCE5F3F327}"/>
          </ac:spMkLst>
        </pc:spChg>
      </pc:sldChg>
      <pc:sldChg chg="modSp mod">
        <pc:chgData name="Seung Su Yun" userId="167246733b40ba64" providerId="LiveId" clId="{40BBC209-605B-490B-8AD7-01EA3B73527C}" dt="2025-06-01T13:46:20.911" v="823" actId="20577"/>
        <pc:sldMkLst>
          <pc:docMk/>
          <pc:sldMk cId="3612980997" sldId="284"/>
        </pc:sldMkLst>
        <pc:spChg chg="mod">
          <ac:chgData name="Seung Su Yun" userId="167246733b40ba64" providerId="LiveId" clId="{40BBC209-605B-490B-8AD7-01EA3B73527C}" dt="2025-06-01T13:46:20.911" v="823" actId="20577"/>
          <ac:spMkLst>
            <pc:docMk/>
            <pc:sldMk cId="3612980997" sldId="284"/>
            <ac:spMk id="10" creationId="{F4B54D2C-EEFD-7351-C509-9EF709255973}"/>
          </ac:spMkLst>
        </pc:spChg>
      </pc:sldChg>
      <pc:sldChg chg="modSp mod">
        <pc:chgData name="Seung Su Yun" userId="167246733b40ba64" providerId="LiveId" clId="{40BBC209-605B-490B-8AD7-01EA3B73527C}" dt="2025-06-02T06:53:39.721" v="2426" actId="20577"/>
        <pc:sldMkLst>
          <pc:docMk/>
          <pc:sldMk cId="170643990" sldId="289"/>
        </pc:sldMkLst>
        <pc:spChg chg="mod">
          <ac:chgData name="Seung Su Yun" userId="167246733b40ba64" providerId="LiveId" clId="{40BBC209-605B-490B-8AD7-01EA3B73527C}" dt="2025-06-02T06:53:39.721" v="2426" actId="20577"/>
          <ac:spMkLst>
            <pc:docMk/>
            <pc:sldMk cId="170643990" sldId="289"/>
            <ac:spMk id="9" creationId="{25BFA310-1B09-3E38-47BD-EA477CF44F61}"/>
          </ac:spMkLst>
        </pc:spChg>
      </pc:sldChg>
      <pc:sldChg chg="del">
        <pc:chgData name="Seung Su Yun" userId="167246733b40ba64" providerId="LiveId" clId="{40BBC209-605B-490B-8AD7-01EA3B73527C}" dt="2025-06-01T07:47:36.706" v="575" actId="47"/>
        <pc:sldMkLst>
          <pc:docMk/>
          <pc:sldMk cId="2102880219" sldId="297"/>
        </pc:sldMkLst>
      </pc:sldChg>
      <pc:sldChg chg="modSp del mod">
        <pc:chgData name="Seung Su Yun" userId="167246733b40ba64" providerId="LiveId" clId="{40BBC209-605B-490B-8AD7-01EA3B73527C}" dt="2025-06-01T07:47:36.706" v="575" actId="47"/>
        <pc:sldMkLst>
          <pc:docMk/>
          <pc:sldMk cId="1685616076" sldId="298"/>
        </pc:sldMkLst>
        <pc:spChg chg="mod">
          <ac:chgData name="Seung Su Yun" userId="167246733b40ba64" providerId="LiveId" clId="{40BBC209-605B-490B-8AD7-01EA3B73527C}" dt="2025-06-01T07:39:23.276" v="403" actId="1035"/>
          <ac:spMkLst>
            <pc:docMk/>
            <pc:sldMk cId="1685616076" sldId="298"/>
            <ac:spMk id="2" creationId="{41DC4F57-3AF0-A3D0-B486-CD57716377BC}"/>
          </ac:spMkLst>
        </pc:spChg>
        <pc:spChg chg="mod">
          <ac:chgData name="Seung Su Yun" userId="167246733b40ba64" providerId="LiveId" clId="{40BBC209-605B-490B-8AD7-01EA3B73527C}" dt="2025-06-01T07:39:23.276" v="403" actId="1035"/>
          <ac:spMkLst>
            <pc:docMk/>
            <pc:sldMk cId="1685616076" sldId="298"/>
            <ac:spMk id="4" creationId="{280D37BC-C3BF-0B39-654E-8424A6F942B1}"/>
          </ac:spMkLst>
        </pc:spChg>
        <pc:picChg chg="mod">
          <ac:chgData name="Seung Su Yun" userId="167246733b40ba64" providerId="LiveId" clId="{40BBC209-605B-490B-8AD7-01EA3B73527C}" dt="2025-06-01T07:39:23.276" v="403" actId="1035"/>
          <ac:picMkLst>
            <pc:docMk/>
            <pc:sldMk cId="1685616076" sldId="298"/>
            <ac:picMk id="6" creationId="{97AC0319-CAAD-61CA-35F6-7DD216FE24EC}"/>
          </ac:picMkLst>
        </pc:picChg>
      </pc:sldChg>
      <pc:sldChg chg="modSp mod">
        <pc:chgData name="Seung Su Yun" userId="167246733b40ba64" providerId="LiveId" clId="{40BBC209-605B-490B-8AD7-01EA3B73527C}" dt="2025-06-02T06:27:37.355" v="1767" actId="20577"/>
        <pc:sldMkLst>
          <pc:docMk/>
          <pc:sldMk cId="1320055778" sldId="306"/>
        </pc:sldMkLst>
        <pc:graphicFrameChg chg="modGraphic">
          <ac:chgData name="Seung Su Yun" userId="167246733b40ba64" providerId="LiveId" clId="{40BBC209-605B-490B-8AD7-01EA3B73527C}" dt="2025-06-02T06:27:37.355" v="1767" actId="20577"/>
          <ac:graphicFrameMkLst>
            <pc:docMk/>
            <pc:sldMk cId="1320055778" sldId="306"/>
            <ac:graphicFrameMk id="5" creationId="{F1038C95-9E8D-B895-A441-3B5E698416FE}"/>
          </ac:graphicFrameMkLst>
        </pc:graphicFrameChg>
      </pc:sldChg>
      <pc:sldChg chg="addSp modSp mod">
        <pc:chgData name="Seung Su Yun" userId="167246733b40ba64" providerId="LiveId" clId="{40BBC209-605B-490B-8AD7-01EA3B73527C}" dt="2025-06-01T07:35:00.322" v="334" actId="1076"/>
        <pc:sldMkLst>
          <pc:docMk/>
          <pc:sldMk cId="2044072957" sldId="307"/>
        </pc:sldMkLst>
        <pc:spChg chg="mod">
          <ac:chgData name="Seung Su Yun" userId="167246733b40ba64" providerId="LiveId" clId="{40BBC209-605B-490B-8AD7-01EA3B73527C}" dt="2025-06-01T07:35:00.322" v="334" actId="1076"/>
          <ac:spMkLst>
            <pc:docMk/>
            <pc:sldMk cId="2044072957" sldId="307"/>
            <ac:spMk id="5" creationId="{EA64E9D7-F9A1-EEE9-4390-738DF1E62C23}"/>
          </ac:spMkLst>
        </pc:spChg>
        <pc:picChg chg="add mod">
          <ac:chgData name="Seung Su Yun" userId="167246733b40ba64" providerId="LiveId" clId="{40BBC209-605B-490B-8AD7-01EA3B73527C}" dt="2025-06-01T07:20:11.343" v="9" actId="1076"/>
          <ac:picMkLst>
            <pc:docMk/>
            <pc:sldMk cId="2044072957" sldId="307"/>
            <ac:picMk id="6" creationId="{54FE91FD-05C6-D4D8-3C0F-0137172771BA}"/>
          </ac:picMkLst>
        </pc:picChg>
      </pc:sldChg>
      <pc:sldChg chg="addSp modSp mod">
        <pc:chgData name="Seung Su Yun" userId="167246733b40ba64" providerId="LiveId" clId="{40BBC209-605B-490B-8AD7-01EA3B73527C}" dt="2025-06-01T07:48:16.770" v="579" actId="2711"/>
        <pc:sldMkLst>
          <pc:docMk/>
          <pc:sldMk cId="1948151908" sldId="308"/>
        </pc:sldMkLst>
        <pc:spChg chg="add mod">
          <ac:chgData name="Seung Su Yun" userId="167246733b40ba64" providerId="LiveId" clId="{40BBC209-605B-490B-8AD7-01EA3B73527C}" dt="2025-06-01T07:48:16.770" v="579" actId="2711"/>
          <ac:spMkLst>
            <pc:docMk/>
            <pc:sldMk cId="1948151908" sldId="308"/>
            <ac:spMk id="6" creationId="{8855D3CA-7767-0ABC-33C2-8260270068A2}"/>
          </ac:spMkLst>
        </pc:spChg>
        <pc:spChg chg="mod">
          <ac:chgData name="Seung Su Yun" userId="167246733b40ba64" providerId="LiveId" clId="{40BBC209-605B-490B-8AD7-01EA3B73527C}" dt="2025-06-01T07:38:36.021" v="361" actId="1035"/>
          <ac:spMkLst>
            <pc:docMk/>
            <pc:sldMk cId="1948151908" sldId="308"/>
            <ac:spMk id="18" creationId="{706AF552-94C6-6D89-83A6-7B55C7442FEB}"/>
          </ac:spMkLst>
        </pc:spChg>
        <pc:picChg chg="mod">
          <ac:chgData name="Seung Su Yun" userId="167246733b40ba64" providerId="LiveId" clId="{40BBC209-605B-490B-8AD7-01EA3B73527C}" dt="2025-06-01T07:38:36.021" v="361" actId="1035"/>
          <ac:picMkLst>
            <pc:docMk/>
            <pc:sldMk cId="1948151908" sldId="308"/>
            <ac:picMk id="2" creationId="{748C8823-716D-8DC6-CD26-E8C3DADD3FE8}"/>
          </ac:picMkLst>
        </pc:picChg>
        <pc:picChg chg="mod">
          <ac:chgData name="Seung Su Yun" userId="167246733b40ba64" providerId="LiveId" clId="{40BBC209-605B-490B-8AD7-01EA3B73527C}" dt="2025-06-01T07:38:36.021" v="361" actId="1035"/>
          <ac:picMkLst>
            <pc:docMk/>
            <pc:sldMk cId="1948151908" sldId="308"/>
            <ac:picMk id="4" creationId="{3FFD90B1-C3F1-35BB-1D5F-B82EE5B33B00}"/>
          </ac:picMkLst>
        </pc:picChg>
      </pc:sldChg>
      <pc:sldChg chg="addSp modSp mod">
        <pc:chgData name="Seung Su Yun" userId="167246733b40ba64" providerId="LiveId" clId="{40BBC209-605B-490B-8AD7-01EA3B73527C}" dt="2025-06-02T06:58:33.333" v="2495" actId="1037"/>
        <pc:sldMkLst>
          <pc:docMk/>
          <pc:sldMk cId="330640040" sldId="311"/>
        </pc:sldMkLst>
        <pc:spChg chg="add mod">
          <ac:chgData name="Seung Su Yun" userId="167246733b40ba64" providerId="LiveId" clId="{40BBC209-605B-490B-8AD7-01EA3B73527C}" dt="2025-06-02T06:58:33.333" v="2495" actId="1037"/>
          <ac:spMkLst>
            <pc:docMk/>
            <pc:sldMk cId="330640040" sldId="311"/>
            <ac:spMk id="6" creationId="{B26CA711-C464-C434-1ECC-09025A5346D5}"/>
          </ac:spMkLst>
        </pc:spChg>
      </pc:sldChg>
      <pc:sldChg chg="del">
        <pc:chgData name="Seung Su Yun" userId="167246733b40ba64" providerId="LiveId" clId="{40BBC209-605B-490B-8AD7-01EA3B73527C}" dt="2025-06-02T06:35:26.561" v="1932" actId="47"/>
        <pc:sldMkLst>
          <pc:docMk/>
          <pc:sldMk cId="577261933" sldId="313"/>
        </pc:sldMkLst>
      </pc:sldChg>
      <pc:sldChg chg="modSp mod">
        <pc:chgData name="Seung Su Yun" userId="167246733b40ba64" providerId="LiveId" clId="{40BBC209-605B-490B-8AD7-01EA3B73527C}" dt="2025-06-01T11:28:54.496" v="808" actId="20577"/>
        <pc:sldMkLst>
          <pc:docMk/>
          <pc:sldMk cId="2454022743" sldId="314"/>
        </pc:sldMkLst>
        <pc:spChg chg="mod">
          <ac:chgData name="Seung Su Yun" userId="167246733b40ba64" providerId="LiveId" clId="{40BBC209-605B-490B-8AD7-01EA3B73527C}" dt="2025-06-01T11:28:27.509" v="779" actId="20577"/>
          <ac:spMkLst>
            <pc:docMk/>
            <pc:sldMk cId="2454022743" sldId="314"/>
            <ac:spMk id="2" creationId="{D003F29E-2E71-1366-7414-073D3AD30DFA}"/>
          </ac:spMkLst>
        </pc:spChg>
        <pc:spChg chg="mod">
          <ac:chgData name="Seung Su Yun" userId="167246733b40ba64" providerId="LiveId" clId="{40BBC209-605B-490B-8AD7-01EA3B73527C}" dt="2025-06-01T11:28:40.523" v="793" actId="20577"/>
          <ac:spMkLst>
            <pc:docMk/>
            <pc:sldMk cId="2454022743" sldId="314"/>
            <ac:spMk id="6" creationId="{DD1B108D-8737-D67E-20F7-00D0B7302731}"/>
          </ac:spMkLst>
        </pc:spChg>
        <pc:spChg chg="mod">
          <ac:chgData name="Seung Su Yun" userId="167246733b40ba64" providerId="LiveId" clId="{40BBC209-605B-490B-8AD7-01EA3B73527C}" dt="2025-06-01T11:28:54.496" v="808" actId="20577"/>
          <ac:spMkLst>
            <pc:docMk/>
            <pc:sldMk cId="2454022743" sldId="314"/>
            <ac:spMk id="10" creationId="{37C2C554-9BB6-8A46-A84A-023F02D00506}"/>
          </ac:spMkLst>
        </pc:spChg>
      </pc:sldChg>
      <pc:sldChg chg="addSp delSp modSp add mod">
        <pc:chgData name="Seung Su Yun" userId="167246733b40ba64" providerId="LiveId" clId="{40BBC209-605B-490B-8AD7-01EA3B73527C}" dt="2025-06-01T07:48:29.120" v="581" actId="2711"/>
        <pc:sldMkLst>
          <pc:docMk/>
          <pc:sldMk cId="845671265" sldId="315"/>
        </pc:sldMkLst>
        <pc:spChg chg="del">
          <ac:chgData name="Seung Su Yun" userId="167246733b40ba64" providerId="LiveId" clId="{40BBC209-605B-490B-8AD7-01EA3B73527C}" dt="2025-06-01T07:28:29.648" v="18" actId="478"/>
          <ac:spMkLst>
            <pc:docMk/>
            <pc:sldMk cId="845671265" sldId="315"/>
            <ac:spMk id="5" creationId="{68AE6123-0AA6-5FD6-CE31-92CD2D4A747A}"/>
          </ac:spMkLst>
        </pc:spChg>
        <pc:spChg chg="add mod">
          <ac:chgData name="Seung Su Yun" userId="167246733b40ba64" providerId="LiveId" clId="{40BBC209-605B-490B-8AD7-01EA3B73527C}" dt="2025-06-01T07:48:29.120" v="581" actId="2711"/>
          <ac:spMkLst>
            <pc:docMk/>
            <pc:sldMk cId="845671265" sldId="315"/>
            <ac:spMk id="9" creationId="{0A2313C2-2D75-D09E-BD38-2A06A7FD072B}"/>
          </ac:spMkLst>
        </pc:spChg>
        <pc:picChg chg="del">
          <ac:chgData name="Seung Su Yun" userId="167246733b40ba64" providerId="LiveId" clId="{40BBC209-605B-490B-8AD7-01EA3B73527C}" dt="2025-06-01T07:28:23.321" v="17" actId="478"/>
          <ac:picMkLst>
            <pc:docMk/>
            <pc:sldMk cId="845671265" sldId="315"/>
            <ac:picMk id="6" creationId="{AC4F6D71-E82C-4010-EAE3-E9574BDE9FB3}"/>
          </ac:picMkLst>
        </pc:picChg>
      </pc:sldChg>
      <pc:sldChg chg="addSp delSp modSp add mod">
        <pc:chgData name="Seung Su Yun" userId="167246733b40ba64" providerId="LiveId" clId="{40BBC209-605B-490B-8AD7-01EA3B73527C}" dt="2025-06-02T06:39:29.603" v="1962" actId="2711"/>
        <pc:sldMkLst>
          <pc:docMk/>
          <pc:sldMk cId="2186799286" sldId="316"/>
        </pc:sldMkLst>
        <pc:spChg chg="mod">
          <ac:chgData name="Seung Su Yun" userId="167246733b40ba64" providerId="LiveId" clId="{40BBC209-605B-490B-8AD7-01EA3B73527C}" dt="2025-06-01T07:48:10.958" v="578" actId="2711"/>
          <ac:spMkLst>
            <pc:docMk/>
            <pc:sldMk cId="2186799286" sldId="316"/>
            <ac:spMk id="6" creationId="{65C68D54-F8D4-E461-D1DB-73BA93BF73ED}"/>
          </ac:spMkLst>
        </pc:spChg>
        <pc:spChg chg="add mod">
          <ac:chgData name="Seung Su Yun" userId="167246733b40ba64" providerId="LiveId" clId="{40BBC209-605B-490B-8AD7-01EA3B73527C}" dt="2025-06-02T06:39:29.603" v="1962" actId="2711"/>
          <ac:spMkLst>
            <pc:docMk/>
            <pc:sldMk cId="2186799286" sldId="316"/>
            <ac:spMk id="9" creationId="{84766E2E-5C58-CDA4-DE75-E7449C36B31B}"/>
          </ac:spMkLst>
        </pc:spChg>
        <pc:spChg chg="mod">
          <ac:chgData name="Seung Su Yun" userId="167246733b40ba64" providerId="LiveId" clId="{40BBC209-605B-490B-8AD7-01EA3B73527C}" dt="2025-06-01T07:41:09.096" v="421" actId="20577"/>
          <ac:spMkLst>
            <pc:docMk/>
            <pc:sldMk cId="2186799286" sldId="316"/>
            <ac:spMk id="18" creationId="{5F78346F-11FA-F24B-C763-F7B263507E05}"/>
          </ac:spMkLst>
        </pc:spChg>
        <pc:picChg chg="del">
          <ac:chgData name="Seung Su Yun" userId="167246733b40ba64" providerId="LiveId" clId="{40BBC209-605B-490B-8AD7-01EA3B73527C}" dt="2025-06-01T07:41:23.248" v="424" actId="478"/>
          <ac:picMkLst>
            <pc:docMk/>
            <pc:sldMk cId="2186799286" sldId="316"/>
            <ac:picMk id="2" creationId="{CBFF74A5-78AA-7D98-06A6-34E9A1B5CA88}"/>
          </ac:picMkLst>
        </pc:picChg>
        <pc:picChg chg="del mod">
          <ac:chgData name="Seung Su Yun" userId="167246733b40ba64" providerId="LiveId" clId="{40BBC209-605B-490B-8AD7-01EA3B73527C}" dt="2025-06-01T07:41:22.677" v="423" actId="478"/>
          <ac:picMkLst>
            <pc:docMk/>
            <pc:sldMk cId="2186799286" sldId="316"/>
            <ac:picMk id="4" creationId="{67A3C4FA-2DAF-282D-4278-71CA3979E717}"/>
          </ac:picMkLst>
        </pc:picChg>
        <pc:picChg chg="add mod modCrop">
          <ac:chgData name="Seung Su Yun" userId="167246733b40ba64" providerId="LiveId" clId="{40BBC209-605B-490B-8AD7-01EA3B73527C}" dt="2025-06-01T07:44:43.401" v="535" actId="1076"/>
          <ac:picMkLst>
            <pc:docMk/>
            <pc:sldMk cId="2186799286" sldId="316"/>
            <ac:picMk id="8" creationId="{58E13B77-7708-9038-5486-865D77E64201}"/>
          </ac:picMkLst>
        </pc:picChg>
      </pc:sldChg>
      <pc:sldChg chg="addSp delSp modSp add mod">
        <pc:chgData name="Seung Su Yun" userId="167246733b40ba64" providerId="LiveId" clId="{40BBC209-605B-490B-8AD7-01EA3B73527C}" dt="2025-06-02T06:48:08.112" v="2339" actId="20577"/>
        <pc:sldMkLst>
          <pc:docMk/>
          <pc:sldMk cId="799777687" sldId="317"/>
        </pc:sldMkLst>
        <pc:spChg chg="mod">
          <ac:chgData name="Seung Su Yun" userId="167246733b40ba64" providerId="LiveId" clId="{40BBC209-605B-490B-8AD7-01EA3B73527C}" dt="2025-06-01T07:48:21.624" v="580" actId="2711"/>
          <ac:spMkLst>
            <pc:docMk/>
            <pc:sldMk cId="799777687" sldId="317"/>
            <ac:spMk id="6" creationId="{E2501921-90CA-A048-F095-093D2D8C0AF7}"/>
          </ac:spMkLst>
        </pc:spChg>
        <pc:spChg chg="add mod">
          <ac:chgData name="Seung Su Yun" userId="167246733b40ba64" providerId="LiveId" clId="{40BBC209-605B-490B-8AD7-01EA3B73527C}" dt="2025-06-01T07:47:29.587" v="574" actId="1076"/>
          <ac:spMkLst>
            <pc:docMk/>
            <pc:sldMk cId="799777687" sldId="317"/>
            <ac:spMk id="9" creationId="{4184E0F9-E037-C35D-0C12-2236B54E7D4A}"/>
          </ac:spMkLst>
        </pc:spChg>
        <pc:spChg chg="mod">
          <ac:chgData name="Seung Su Yun" userId="167246733b40ba64" providerId="LiveId" clId="{40BBC209-605B-490B-8AD7-01EA3B73527C}" dt="2025-06-02T06:48:08.112" v="2339" actId="20577"/>
          <ac:spMkLst>
            <pc:docMk/>
            <pc:sldMk cId="799777687" sldId="317"/>
            <ac:spMk id="18" creationId="{6E692FFF-F9D1-8EF7-BF1A-09D09AFA3AA4}"/>
          </ac:spMkLst>
        </pc:spChg>
        <pc:picChg chg="del">
          <ac:chgData name="Seung Su Yun" userId="167246733b40ba64" providerId="LiveId" clId="{40BBC209-605B-490B-8AD7-01EA3B73527C}" dt="2025-06-01T07:45:20.881" v="541" actId="478"/>
          <ac:picMkLst>
            <pc:docMk/>
            <pc:sldMk cId="799777687" sldId="317"/>
            <ac:picMk id="2" creationId="{4B616ECE-22E6-12C2-0B3B-3B956E565930}"/>
          </ac:picMkLst>
        </pc:picChg>
        <pc:picChg chg="del">
          <ac:chgData name="Seung Su Yun" userId="167246733b40ba64" providerId="LiveId" clId="{40BBC209-605B-490B-8AD7-01EA3B73527C}" dt="2025-06-01T07:45:21.330" v="542" actId="478"/>
          <ac:picMkLst>
            <pc:docMk/>
            <pc:sldMk cId="799777687" sldId="317"/>
            <ac:picMk id="4" creationId="{33FF903C-AFCA-887F-7D26-7E2DA1EDAE8E}"/>
          </ac:picMkLst>
        </pc:picChg>
        <pc:picChg chg="add mod">
          <ac:chgData name="Seung Su Yun" userId="167246733b40ba64" providerId="LiveId" clId="{40BBC209-605B-490B-8AD7-01EA3B73527C}" dt="2025-06-01T07:47:26.074" v="573" actId="1076"/>
          <ac:picMkLst>
            <pc:docMk/>
            <pc:sldMk cId="799777687" sldId="317"/>
            <ac:picMk id="8" creationId="{4BA3F49E-A28C-69A3-67B0-0EE550BE5EA4}"/>
          </ac:picMkLst>
        </pc:picChg>
      </pc:sldChg>
      <pc:sldChg chg="new del">
        <pc:chgData name="Seung Su Yun" userId="167246733b40ba64" providerId="LiveId" clId="{40BBC209-605B-490B-8AD7-01EA3B73527C}" dt="2025-06-02T06:03:23.508" v="825" actId="680"/>
        <pc:sldMkLst>
          <pc:docMk/>
          <pc:sldMk cId="949298248" sldId="318"/>
        </pc:sldMkLst>
      </pc:sldChg>
      <pc:sldChg chg="addSp modSp add mod">
        <pc:chgData name="Seung Su Yun" userId="167246733b40ba64" providerId="LiveId" clId="{40BBC209-605B-490B-8AD7-01EA3B73527C}" dt="2025-06-02T06:40:33.407" v="2053" actId="1035"/>
        <pc:sldMkLst>
          <pc:docMk/>
          <pc:sldMk cId="2508652130" sldId="318"/>
        </pc:sldMkLst>
        <pc:spChg chg="add mod">
          <ac:chgData name="Seung Su Yun" userId="167246733b40ba64" providerId="LiveId" clId="{40BBC209-605B-490B-8AD7-01EA3B73527C}" dt="2025-06-02T06:40:33.407" v="2053" actId="1035"/>
          <ac:spMkLst>
            <pc:docMk/>
            <pc:sldMk cId="2508652130" sldId="318"/>
            <ac:spMk id="9" creationId="{25096E20-95A3-4303-3DE7-A3D0F3DA0984}"/>
          </ac:spMkLst>
        </pc:spChg>
        <pc:spChg chg="mod">
          <ac:chgData name="Seung Su Yun" userId="167246733b40ba64" providerId="LiveId" clId="{40BBC209-605B-490B-8AD7-01EA3B73527C}" dt="2025-06-02T06:35:07.956" v="1930" actId="20577"/>
          <ac:spMkLst>
            <pc:docMk/>
            <pc:sldMk cId="2508652130" sldId="318"/>
            <ac:spMk id="10" creationId="{05400C4F-F42E-DE0D-27E1-5B12463506C8}"/>
          </ac:spMkLst>
        </pc:spChg>
        <pc:picChg chg="add mod ord">
          <ac:chgData name="Seung Su Yun" userId="167246733b40ba64" providerId="LiveId" clId="{40BBC209-605B-490B-8AD7-01EA3B73527C}" dt="2025-06-02T06:40:33.407" v="2053" actId="1035"/>
          <ac:picMkLst>
            <pc:docMk/>
            <pc:sldMk cId="2508652130" sldId="318"/>
            <ac:picMk id="6" creationId="{CB684469-A154-2B7D-358A-496CE262F9C5}"/>
          </ac:picMkLst>
        </pc:picChg>
      </pc:sldChg>
      <pc:sldChg chg="addSp delSp modSp add mod">
        <pc:chgData name="Seung Su Yun" userId="167246733b40ba64" providerId="LiveId" clId="{40BBC209-605B-490B-8AD7-01EA3B73527C}" dt="2025-06-02T06:40:51.810" v="2055" actId="113"/>
        <pc:sldMkLst>
          <pc:docMk/>
          <pc:sldMk cId="4255202538" sldId="319"/>
        </pc:sldMkLst>
        <pc:spChg chg="mod">
          <ac:chgData name="Seung Su Yun" userId="167246733b40ba64" providerId="LiveId" clId="{40BBC209-605B-490B-8AD7-01EA3B73527C}" dt="2025-06-02T06:23:57.795" v="1666" actId="5793"/>
          <ac:spMkLst>
            <pc:docMk/>
            <pc:sldMk cId="4255202538" sldId="319"/>
            <ac:spMk id="10" creationId="{E3A3C9EC-457D-BCD7-CC42-1396DAB240F1}"/>
          </ac:spMkLst>
        </pc:spChg>
        <pc:graphicFrameChg chg="add del mod modGraphic">
          <ac:chgData name="Seung Su Yun" userId="167246733b40ba64" providerId="LiveId" clId="{40BBC209-605B-490B-8AD7-01EA3B73527C}" dt="2025-06-02T06:24:42.071" v="1732" actId="3680"/>
          <ac:graphicFrameMkLst>
            <pc:docMk/>
            <pc:sldMk cId="4255202538" sldId="319"/>
            <ac:graphicFrameMk id="5" creationId="{3673B8E1-A9AD-C0C5-1B98-B52B4D525EB2}"/>
          </ac:graphicFrameMkLst>
        </pc:graphicFrameChg>
        <pc:graphicFrameChg chg="add del mod modGraphic">
          <ac:chgData name="Seung Su Yun" userId="167246733b40ba64" providerId="LiveId" clId="{40BBC209-605B-490B-8AD7-01EA3B73527C}" dt="2025-06-02T06:25:54.685" v="1740" actId="478"/>
          <ac:graphicFrameMkLst>
            <pc:docMk/>
            <pc:sldMk cId="4255202538" sldId="319"/>
            <ac:graphicFrameMk id="6" creationId="{FE42EE78-5909-3876-6914-995E7A3C05F0}"/>
          </ac:graphicFrameMkLst>
        </pc:graphicFrameChg>
        <pc:graphicFrameChg chg="add mod modGraphic">
          <ac:chgData name="Seung Su Yun" userId="167246733b40ba64" providerId="LiveId" clId="{40BBC209-605B-490B-8AD7-01EA3B73527C}" dt="2025-06-02T06:40:51.810" v="2055" actId="113"/>
          <ac:graphicFrameMkLst>
            <pc:docMk/>
            <pc:sldMk cId="4255202538" sldId="319"/>
            <ac:graphicFrameMk id="9" creationId="{35125286-8634-9097-509F-5E04B89626D4}"/>
          </ac:graphicFrameMkLst>
        </pc:graphicFrameChg>
      </pc:sldChg>
      <pc:sldChg chg="addSp modSp add mod">
        <pc:chgData name="Seung Su Yun" userId="167246733b40ba64" providerId="LiveId" clId="{40BBC209-605B-490B-8AD7-01EA3B73527C}" dt="2025-06-02T06:46:48.585" v="2259" actId="1035"/>
        <pc:sldMkLst>
          <pc:docMk/>
          <pc:sldMk cId="3062208840" sldId="320"/>
        </pc:sldMkLst>
        <pc:spChg chg="mod">
          <ac:chgData name="Seung Su Yun" userId="167246733b40ba64" providerId="LiveId" clId="{40BBC209-605B-490B-8AD7-01EA3B73527C}" dt="2025-06-02T06:46:48.585" v="2259" actId="1035"/>
          <ac:spMkLst>
            <pc:docMk/>
            <pc:sldMk cId="3062208840" sldId="320"/>
            <ac:spMk id="9" creationId="{3F798126-0927-87CA-E2D3-AB59661BE563}"/>
          </ac:spMkLst>
        </pc:spChg>
        <pc:picChg chg="add mod">
          <ac:chgData name="Seung Su Yun" userId="167246733b40ba64" providerId="LiveId" clId="{40BBC209-605B-490B-8AD7-01EA3B73527C}" dt="2025-06-02T06:45:07.704" v="2176" actId="1076"/>
          <ac:picMkLst>
            <pc:docMk/>
            <pc:sldMk cId="3062208840" sldId="320"/>
            <ac:picMk id="5" creationId="{7D835FBE-7CFE-1DFA-7737-D7D8631490D1}"/>
          </ac:picMkLst>
        </pc:picChg>
      </pc:sldChg>
      <pc:sldChg chg="add del">
        <pc:chgData name="Seung Su Yun" userId="167246733b40ba64" providerId="LiveId" clId="{40BBC209-605B-490B-8AD7-01EA3B73527C}" dt="2025-06-02T06:33:32.105" v="1901" actId="47"/>
        <pc:sldMkLst>
          <pc:docMk/>
          <pc:sldMk cId="3615947064" sldId="320"/>
        </pc:sldMkLst>
      </pc:sldChg>
      <pc:sldChg chg="new del">
        <pc:chgData name="Seung Su Yun" userId="167246733b40ba64" providerId="LiveId" clId="{40BBC209-605B-490B-8AD7-01EA3B73527C}" dt="2025-06-02T06:54:17.872" v="2429" actId="47"/>
        <pc:sldMkLst>
          <pc:docMk/>
          <pc:sldMk cId="2065601094" sldId="321"/>
        </pc:sldMkLst>
      </pc:sldChg>
      <pc:sldChg chg="new del">
        <pc:chgData name="Seung Su Yun" userId="167246733b40ba64" providerId="LiveId" clId="{40BBC209-605B-490B-8AD7-01EA3B73527C}" dt="2025-06-02T06:33:37.825" v="1902" actId="47"/>
        <pc:sldMkLst>
          <pc:docMk/>
          <pc:sldMk cId="2110773777" sldId="321"/>
        </pc:sldMkLst>
      </pc:sldChg>
      <pc:sldChg chg="addSp delSp modSp add mod">
        <pc:chgData name="Seung Su Yun" userId="167246733b40ba64" providerId="LiveId" clId="{40BBC209-605B-490B-8AD7-01EA3B73527C}" dt="2025-06-02T06:55:25.765" v="2463" actId="1076"/>
        <pc:sldMkLst>
          <pc:docMk/>
          <pc:sldMk cId="1622582058" sldId="322"/>
        </pc:sldMkLst>
        <pc:spChg chg="add mod">
          <ac:chgData name="Seung Su Yun" userId="167246733b40ba64" providerId="LiveId" clId="{40BBC209-605B-490B-8AD7-01EA3B73527C}" dt="2025-06-02T06:55:25.765" v="2463" actId="1076"/>
          <ac:spMkLst>
            <pc:docMk/>
            <pc:sldMk cId="1622582058" sldId="322"/>
            <ac:spMk id="5" creationId="{E8F29549-0FA3-D193-7BF2-85D47EAA41C7}"/>
          </ac:spMkLst>
        </pc:spChg>
        <pc:spChg chg="del">
          <ac:chgData name="Seung Su Yun" userId="167246733b40ba64" providerId="LiveId" clId="{40BBC209-605B-490B-8AD7-01EA3B73527C}" dt="2025-06-02T06:54:29.094" v="2435" actId="478"/>
          <ac:spMkLst>
            <pc:docMk/>
            <pc:sldMk cId="1622582058" sldId="322"/>
            <ac:spMk id="9" creationId="{ED683A41-D7B1-1091-F25F-1E6FB267512A}"/>
          </ac:spMkLst>
        </pc:spChg>
        <pc:spChg chg="mod">
          <ac:chgData name="Seung Su Yun" userId="167246733b40ba64" providerId="LiveId" clId="{40BBC209-605B-490B-8AD7-01EA3B73527C}" dt="2025-06-02T06:54:26.331" v="2434" actId="20577"/>
          <ac:spMkLst>
            <pc:docMk/>
            <pc:sldMk cId="1622582058" sldId="322"/>
            <ac:spMk id="10" creationId="{49D22544-70F4-9EA1-410B-95D5D647D0EC}"/>
          </ac:spMkLst>
        </pc:spChg>
      </pc:sldChg>
      <pc:sldChg chg="new del">
        <pc:chgData name="Seung Su Yun" userId="167246733b40ba64" providerId="LiveId" clId="{40BBC209-605B-490B-8AD7-01EA3B73527C}" dt="2025-06-02T06:33:40.499" v="1903" actId="47"/>
        <pc:sldMkLst>
          <pc:docMk/>
          <pc:sldMk cId="4257860819" sldId="322"/>
        </pc:sldMkLst>
      </pc:sldChg>
      <pc:sldChg chg="addSp modSp add mod">
        <pc:chgData name="Seung Su Yun" userId="167246733b40ba64" providerId="LiveId" clId="{40BBC209-605B-490B-8AD7-01EA3B73527C}" dt="2025-06-02T07:08:34.529" v="2888" actId="20577"/>
        <pc:sldMkLst>
          <pc:docMk/>
          <pc:sldMk cId="64240764" sldId="323"/>
        </pc:sldMkLst>
        <pc:spChg chg="mod">
          <ac:chgData name="Seung Su Yun" userId="167246733b40ba64" providerId="LiveId" clId="{40BBC209-605B-490B-8AD7-01EA3B73527C}" dt="2025-06-02T07:08:34.529" v="2888" actId="20577"/>
          <ac:spMkLst>
            <pc:docMk/>
            <pc:sldMk cId="64240764" sldId="323"/>
            <ac:spMk id="5" creationId="{416BCAB8-787F-ACA0-41BD-09E955199D0C}"/>
          </ac:spMkLst>
        </pc:spChg>
        <pc:spChg chg="add">
          <ac:chgData name="Seung Su Yun" userId="167246733b40ba64" providerId="LiveId" clId="{40BBC209-605B-490B-8AD7-01EA3B73527C}" dt="2025-06-02T07:06:45.408" v="2864"/>
          <ac:spMkLst>
            <pc:docMk/>
            <pc:sldMk cId="64240764" sldId="323"/>
            <ac:spMk id="6" creationId="{4990A2FA-E695-F106-280D-B8BC3B617260}"/>
          </ac:spMkLst>
        </pc:spChg>
        <pc:spChg chg="add mod">
          <ac:chgData name="Seung Su Yun" userId="167246733b40ba64" providerId="LiveId" clId="{40BBC209-605B-490B-8AD7-01EA3B73527C}" dt="2025-06-02T07:06:48.691" v="2866"/>
          <ac:spMkLst>
            <pc:docMk/>
            <pc:sldMk cId="64240764" sldId="323"/>
            <ac:spMk id="9" creationId="{D41438A1-1000-CE62-B6D5-11233412FB2B}"/>
          </ac:spMkLst>
        </pc:spChg>
        <pc:spChg chg="add">
          <ac:chgData name="Seung Su Yun" userId="167246733b40ba64" providerId="LiveId" clId="{40BBC209-605B-490B-8AD7-01EA3B73527C}" dt="2025-06-02T07:06:52.455" v="2867"/>
          <ac:spMkLst>
            <pc:docMk/>
            <pc:sldMk cId="64240764" sldId="323"/>
            <ac:spMk id="11" creationId="{B91E6856-3A6C-973E-84BE-BAB8BC81D3A0}"/>
          </ac:spMkLst>
        </pc:spChg>
        <pc:spChg chg="add">
          <ac:chgData name="Seung Su Yun" userId="167246733b40ba64" providerId="LiveId" clId="{40BBC209-605B-490B-8AD7-01EA3B73527C}" dt="2025-06-02T07:06:54.198" v="2868"/>
          <ac:spMkLst>
            <pc:docMk/>
            <pc:sldMk cId="64240764" sldId="323"/>
            <ac:spMk id="12" creationId="{A4BA35EF-89BF-B32C-F88E-4E5590137023}"/>
          </ac:spMkLst>
        </pc:spChg>
        <pc:spChg chg="add">
          <ac:chgData name="Seung Su Yun" userId="167246733b40ba64" providerId="LiveId" clId="{40BBC209-605B-490B-8AD7-01EA3B73527C}" dt="2025-06-02T07:07:53.101" v="2881"/>
          <ac:spMkLst>
            <pc:docMk/>
            <pc:sldMk cId="64240764" sldId="323"/>
            <ac:spMk id="13" creationId="{B7E062C7-EAAB-C456-213E-17296EB981B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5BC1-8134-1845-91EA-1E666F0E9703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A6A0E-625C-644E-A480-795A0313A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A6A0E-625C-644E-A480-795A0313AA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7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E3F42B-C4CE-19AA-4195-0CB77A526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2F4D747-D660-9498-70C3-0D8B7B642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7151483-4680-962B-994B-DD98E121C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6885DE-5F5C-F844-9D7A-98056BEB9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FACB30F-EC8D-47C6-44DC-7BFE024D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1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E6841F-B1CE-B482-180D-19D47276F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8C04F0B-D6D6-9DF5-9466-3DF8C1FF8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A705BE7-4E19-0345-1720-783DB0DA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C5BC4D-7380-D6F8-9C64-3B34FE53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4886D3-D135-51AC-D2C3-D1010DCF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AAB6A81-6308-CBA1-DF0E-A73F20F06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E62D958-8703-88FF-67C2-014F95D82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2CF771-DED9-4346-0934-D4663EDE3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089F83-F51A-C908-C653-EEC20FC5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2A51CA-DED5-9792-EB6A-8FBCACC7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94ED39-BDAC-51DE-895B-887F7741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AA097B0-1150-FC53-D6F4-A1360875B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E7C29C3-E424-5A4B-544F-D0D2F4128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BF2993-A567-1E99-E551-D3B3E917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98A396F-F520-B971-327E-A810165B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1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9D0DA7-F45E-5B81-CC74-0FB831C40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71E7F7-9CCD-F5B0-BEFC-719585C92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28D7DC8-1EE4-006C-8E24-C217479F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A8DCC74-42CF-20F9-3AD3-4C173865F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F29BA19-8953-BB0B-2766-A93B35BB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3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8BAC1E-14CC-FF43-BE21-A7AF7D357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DE7B358-DA6A-2F61-5B63-6F37819E6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4AD78A9-5BE5-9C15-1E5A-D79DC37D2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CDB749-766C-3959-9ABA-9CB2CC388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3C27602-E190-FF82-2094-3639617B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DAD8202-C224-83EA-87CB-B8126809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4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628D5A-3506-28AD-F994-E468017F5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CD2700E-FB1C-4C69-08DC-B8425C43F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D4AF392-2C00-0159-3CF7-94C6663A6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BD935A5-BCC4-C221-E5EC-463443DCB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CAA60BB-AB4D-2449-985F-0A7CE01171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4334EF8-DDE1-24EB-2436-ED127551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CF2BF5C-D1E9-98DB-6A86-BA1FCAC39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8019BF8-A919-7682-5B5D-A892B1B7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7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84529D-1DFC-780B-857A-BFEAEB96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66A5E95-F319-F40D-13D7-BAA75A72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1086C80-A907-DD9D-6176-78239BF0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56EF5DB-B2AD-AE2C-CC30-05624B73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1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8600FE7-B2BF-A3F4-9770-D588EA0B3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678208B-F9C6-4C6B-20AB-3624DA9CB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A3081C1-BAFE-4D2C-7138-8253EF42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1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C5450B-250D-FF43-1AFB-7AA5C9F3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EC89E91-E380-CBA6-1287-C71F55F16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797F614-1D7D-92C5-DBD8-A0078E492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F34CD3F-D0B6-6DE9-66D8-1D320565E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B784746-7B69-3F68-7104-9328EEB1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D2C9B5F-3185-A41D-923E-580C1175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1B2449-E09E-9D8F-FFF1-BB470F367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5D741F1-38C6-F8AE-D9B6-AA61AD18B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2861E0E-1672-4DCB-F721-FFEF86BBE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02EC28D-2D8D-ECF7-1DF3-083875A3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F05EBF1-D379-4154-424E-426AFA7F8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A741FBA-DA1C-B323-F974-79B51303B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5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9C8D719-7029-4D7C-1F9F-9850990E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7EB9D2-7D0A-BBEA-C76D-7D3DD5E38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21C143-42E4-268B-0D7D-B65595B77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75127B-B4B0-BE4E-8CF4-2BB97A0C381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BE32DFD-3A81-2C6D-BCCA-D71082DF4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63D8F7-5F40-D2CD-BBD6-155331F29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9B8E6A-ED10-E646-9394-35B566C7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3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C5E6FF-B590-74AF-21E8-78FAD6EC6BCA}"/>
              </a:ext>
            </a:extLst>
          </p:cNvPr>
          <p:cNvSpPr/>
          <p:nvPr/>
        </p:nvSpPr>
        <p:spPr>
          <a:xfrm>
            <a:off x="0" y="6030686"/>
            <a:ext cx="12192000" cy="82731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[R] 7">
            <a:extLst>
              <a:ext uri="{FF2B5EF4-FFF2-40B4-BE49-F238E27FC236}">
                <a16:creationId xmlns:a16="http://schemas.microsoft.com/office/drawing/2014/main" id="{DC337FF2-8C4B-9A5F-356F-76D0A1401B3A}"/>
              </a:ext>
            </a:extLst>
          </p:cNvPr>
          <p:cNvCxnSpPr>
            <a:cxnSpLocks/>
          </p:cNvCxnSpPr>
          <p:nvPr/>
        </p:nvCxnSpPr>
        <p:spPr>
          <a:xfrm>
            <a:off x="315685" y="429985"/>
            <a:ext cx="8523515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01D0DD-0B12-885C-79EF-843DE35FA302}"/>
              </a:ext>
            </a:extLst>
          </p:cNvPr>
          <p:cNvSpPr txBox="1"/>
          <p:nvPr/>
        </p:nvSpPr>
        <p:spPr>
          <a:xfrm>
            <a:off x="315685" y="772885"/>
            <a:ext cx="81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4A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Stealth</a:t>
            </a:r>
            <a:r>
              <a:rPr lang="ko-KR" altLang="en-US" sz="3200" b="1" dirty="0">
                <a:solidFill>
                  <a:srgbClr val="0054A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altLang="ko-KR" sz="3200" b="1" dirty="0">
                <a:solidFill>
                  <a:srgbClr val="0054A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Nanocarriers in Carcer Therapy</a:t>
            </a:r>
          </a:p>
          <a:p>
            <a:r>
              <a:rPr lang="en-US" sz="3200" b="1" dirty="0">
                <a:solidFill>
                  <a:srgbClr val="0054A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: PEGylation and Its Evolution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B6FEE3-DA17-4A7A-E8F0-F2ED9A596773}"/>
              </a:ext>
            </a:extLst>
          </p:cNvPr>
          <p:cNvSpPr txBox="1"/>
          <p:nvPr/>
        </p:nvSpPr>
        <p:spPr>
          <a:xfrm>
            <a:off x="130631" y="6179327"/>
            <a:ext cx="459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FC24087-9157-13D2-2509-3D7BE19B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4686" y="6030686"/>
            <a:ext cx="827314" cy="82731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50671EC-91A6-B438-79D7-8A82E2C5F9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77" t="19715" r="6671" b="21589"/>
          <a:stretch/>
        </p:blipFill>
        <p:spPr>
          <a:xfrm>
            <a:off x="9035141" y="87085"/>
            <a:ext cx="2950030" cy="685800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C6D298F-1623-7E34-AE1D-9C3E1ECFB95F}"/>
              </a:ext>
            </a:extLst>
          </p:cNvPr>
          <p:cNvSpPr txBox="1"/>
          <p:nvPr/>
        </p:nvSpPr>
        <p:spPr>
          <a:xfrm>
            <a:off x="368300" y="3669168"/>
            <a:ext cx="8509000" cy="685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CHEMIC </a:t>
            </a:r>
            <a:r>
              <a:rPr lang="ko-KR" altLang="en-US" sz="1600" b="1" dirty="0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생화학 </a:t>
            </a:r>
            <a:r>
              <a:rPr lang="en-US" altLang="ko-KR" sz="1600" b="1" dirty="0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1</a:t>
            </a:r>
            <a:r>
              <a:rPr lang="ko-KR" altLang="en-US" sz="1600" b="1" dirty="0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조</a:t>
            </a:r>
            <a:endParaRPr lang="en-US" altLang="ko-KR" sz="1600" b="1" dirty="0">
              <a:solidFill>
                <a:srgbClr val="000000"/>
              </a:solidFill>
              <a:latin typeface="Pretendard ExtraBold"/>
              <a:ea typeface="Pretendard ExtraBold"/>
              <a:cs typeface="Pretendard ExtraBold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1600" b="1" dirty="0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노하은 </a:t>
            </a:r>
            <a:r>
              <a:rPr lang="ko-KR" altLang="en-US" sz="1600" b="1" dirty="0" err="1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유민주</a:t>
            </a:r>
            <a:r>
              <a:rPr lang="ko-KR" altLang="en-US" sz="1600" b="1" dirty="0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 윤승수 이연수 이지훈 </a:t>
            </a:r>
            <a:r>
              <a:rPr lang="ko-KR" altLang="en-US" sz="1600" b="1" dirty="0" err="1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이효세</a:t>
            </a:r>
            <a:endParaRPr lang="en-US" altLang="ko-KR" sz="1600" b="1" dirty="0">
              <a:solidFill>
                <a:srgbClr val="000000"/>
              </a:solidFill>
              <a:latin typeface="Pretendard ExtraBold"/>
              <a:ea typeface="Pretendard ExtraBold"/>
              <a:cs typeface="Pretendard ExtraBold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BE3F706E-1D35-3995-C6A4-8E159CE8EA2F}"/>
              </a:ext>
            </a:extLst>
          </p:cNvPr>
          <p:cNvSpPr txBox="1"/>
          <p:nvPr/>
        </p:nvSpPr>
        <p:spPr>
          <a:xfrm>
            <a:off x="368300" y="4792820"/>
            <a:ext cx="43561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9400"/>
              </a:lnSpc>
            </a:pPr>
            <a:r>
              <a:rPr lang="en-US" sz="1400" u="none" strike="noStrike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202</a:t>
            </a:r>
            <a:r>
              <a:rPr lang="en-US" altLang="ko-KR" sz="1400" u="none" strike="noStrike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5</a:t>
            </a:r>
            <a:r>
              <a:rPr lang="en-US" sz="1400" u="none" strike="noStrike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.</a:t>
            </a:r>
            <a:r>
              <a:rPr lang="en-US" altLang="ko-KR" sz="140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06.04</a:t>
            </a:r>
            <a:endParaRPr lang="en-US" sz="1400" u="none" strike="noStrike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D129CDD4-5492-23EA-6CC0-549E14893EC0}"/>
              </a:ext>
            </a:extLst>
          </p:cNvPr>
          <p:cNvSpPr txBox="1"/>
          <p:nvPr/>
        </p:nvSpPr>
        <p:spPr>
          <a:xfrm>
            <a:off x="368300" y="3429000"/>
            <a:ext cx="85090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99600"/>
              </a:lnSpc>
            </a:pPr>
            <a:r>
              <a:rPr lang="en-US" altLang="ko-KR" sz="1600" b="1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2025 Spring Semester</a:t>
            </a:r>
            <a:r>
              <a:rPr lang="ko-KR" altLang="en-US" sz="1600" b="1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 CHEMIC</a:t>
            </a:r>
            <a:r>
              <a:rPr lang="en-US" altLang="ko-KR" sz="1600" b="1">
                <a:solidFill>
                  <a:srgbClr val="000000"/>
                </a:solidFill>
                <a:latin typeface="Pretendard ExtraBold"/>
                <a:ea typeface="Pretendard ExtraBold"/>
                <a:cs typeface="Pretendard ExtraBold"/>
              </a:rPr>
              <a:t> Seminar</a:t>
            </a:r>
            <a:endParaRPr lang="ko-KR" sz="1600" b="1" u="none" strike="noStrike">
              <a:solidFill>
                <a:srgbClr val="000000"/>
              </a:solidFill>
              <a:latin typeface="Pretendard ExtraBold"/>
              <a:ea typeface="Pretendard ExtraBold"/>
              <a:cs typeface="Pretendard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076777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12DA8-3244-C9B7-4746-35086DA8F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1">
            <a:extLst>
              <a:ext uri="{FF2B5EF4-FFF2-40B4-BE49-F238E27FC236}">
                <a16:creationId xmlns:a16="http://schemas.microsoft.com/office/drawing/2014/main" id="{649A0DA4-335C-7874-0788-3FBD8C011747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1B311276-F8F7-2033-97C3-041CF2871A92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그림 7">
            <a:extLst>
              <a:ext uri="{FF2B5EF4-FFF2-40B4-BE49-F238E27FC236}">
                <a16:creationId xmlns:a16="http://schemas.microsoft.com/office/drawing/2014/main" id="{D7EC6D3F-7840-0531-18A5-6155B68CDE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4AB001-C662-EDC1-C1BA-8396850B022C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03 | PEG</a:t>
            </a:r>
            <a:endParaRPr lang="ko-KR" altLang="en-US" sz="3000" b="1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DD946D-CFB8-5179-242C-D1D31ED2824F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15" name="그림 3">
            <a:extLst>
              <a:ext uri="{FF2B5EF4-FFF2-40B4-BE49-F238E27FC236}">
                <a16:creationId xmlns:a16="http://schemas.microsoft.com/office/drawing/2014/main" id="{4A65C9BD-7547-FB83-D9C3-82B8E8D6A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CDF3B-8D92-6F79-6A1E-01DE01E7C375}"/>
              </a:ext>
            </a:extLst>
          </p:cNvPr>
          <p:cNvSpPr txBox="1"/>
          <p:nvPr/>
        </p:nvSpPr>
        <p:spPr>
          <a:xfrm>
            <a:off x="524287" y="949591"/>
            <a:ext cx="10764609" cy="2629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Real World Application of PEG</a:t>
            </a:r>
            <a:endParaRPr lang="en-US" altLang="ko-KR" sz="2000" b="1" dirty="0">
              <a:solidFill>
                <a:srgbClr val="005BAC"/>
              </a:solidFill>
              <a:latin typeface="Pretendard ExtraBold"/>
              <a:ea typeface="Pretendard ExtraBold"/>
              <a:cs typeface="Pretendard ExtraBold"/>
            </a:endParaRPr>
          </a:p>
          <a:p>
            <a:pPr algn="just">
              <a:lnSpc>
                <a:spcPct val="150000"/>
              </a:lnSpc>
              <a:buFont typeface="Arial"/>
              <a:buChar char="•"/>
            </a:pPr>
            <a:r>
              <a:rPr lang="en-US" altLang="ko-KR" sz="2000" b="1" dirty="0">
                <a:solidFill>
                  <a:srgbClr val="212121"/>
                </a:solidFill>
                <a:latin typeface="Pretendard Medium"/>
                <a:ea typeface="+mn-lt"/>
                <a:cs typeface="Pretendard Medium"/>
              </a:rPr>
              <a:t> </a:t>
            </a:r>
            <a:r>
              <a:rPr lang="en-US" altLang="ko-KR" sz="2000" b="1" dirty="0" err="1">
                <a:solidFill>
                  <a:srgbClr val="212121"/>
                </a:solidFill>
                <a:latin typeface="Pretendard Medium"/>
                <a:ea typeface="+mn-lt"/>
                <a:cs typeface="Pretendard Medium"/>
              </a:rPr>
              <a:t>Doxil</a:t>
            </a:r>
            <a:r>
              <a:rPr lang="en-US" altLang="ko-KR" sz="2000" b="1" baseline="30000" dirty="0">
                <a:solidFill>
                  <a:srgbClr val="212121"/>
                </a:solidFill>
                <a:latin typeface="Pretendard Medium"/>
                <a:ea typeface="+mn-lt"/>
                <a:cs typeface="Pretendard Medium"/>
              </a:rPr>
              <a:t>® </a:t>
            </a:r>
            <a:r>
              <a:rPr lang="en-US" sz="2000" b="1" dirty="0">
                <a:solidFill>
                  <a:srgbClr val="212121"/>
                </a:solidFill>
                <a:latin typeface="Pretendard Medium"/>
                <a:ea typeface="Pretendard Medium"/>
                <a:cs typeface="Pretendard Medium"/>
              </a:rPr>
              <a:t>- </a:t>
            </a:r>
            <a:r>
              <a:rPr lang="en-US" altLang="ko-KR" sz="2000" b="1" dirty="0">
                <a:solidFill>
                  <a:srgbClr val="212121"/>
                </a:solidFill>
                <a:latin typeface="Pretendard Medium"/>
                <a:ea typeface="+mn-lt"/>
                <a:cs typeface="Pretendard Medium"/>
              </a:rPr>
              <a:t>First FDA Approved Nanomedicine</a:t>
            </a:r>
            <a:endParaRPr lang="ko-KR" altLang="en-US" sz="2000" b="1" dirty="0">
              <a:latin typeface="Arial"/>
              <a:ea typeface="Pretendard Medium"/>
              <a:cs typeface="Arial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Pretendard Medium"/>
                <a:ea typeface="Pretendard Medium"/>
                <a:cs typeface="Pretendard Medium"/>
              </a:rPr>
              <a:t>→ Prolonged drug 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circulation time due to PEGylated nano-liposome</a:t>
            </a:r>
            <a:endParaRPr lang="ko-KR" altLang="en-US" dirty="0">
              <a:latin typeface="Pretendard Medium"/>
              <a:ea typeface="Pretendard Medium"/>
              <a:cs typeface="Pretendard Medium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Pretendard Medium"/>
                <a:ea typeface="Pretendard Medium"/>
                <a:cs typeface="Pretendard Medium"/>
              </a:rPr>
              <a:t>→ Passively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targeted to tumor cells due to the EPR effects</a:t>
            </a:r>
            <a:endParaRPr lang="ko-KR" altLang="en-US" dirty="0">
              <a:latin typeface="Pretendard Medium"/>
              <a:ea typeface="Pretendard Medium"/>
              <a:cs typeface="Pretendard Medium"/>
            </a:endParaRPr>
          </a:p>
          <a:p>
            <a:pPr algn="just">
              <a:lnSpc>
                <a:spcPct val="150000"/>
              </a:lnSpc>
            </a:pPr>
            <a:endParaRPr lang="ko-KR" altLang="en-US" dirty="0">
              <a:latin typeface="Pretendard Medium"/>
              <a:ea typeface="Pretendard Medium"/>
              <a:cs typeface="Pretendard Medium"/>
            </a:endParaRPr>
          </a:p>
          <a:p>
            <a:pPr algn="just">
              <a:lnSpc>
                <a:spcPct val="150000"/>
              </a:lnSpc>
            </a:pPr>
            <a:endParaRPr lang="ko-KR" altLang="en-US" dirty="0">
              <a:latin typeface="Pretendard Medium"/>
              <a:ea typeface="Pretendard Medium"/>
              <a:cs typeface="Pretendard Medium"/>
            </a:endParaRPr>
          </a:p>
        </p:txBody>
      </p:sp>
      <p:pic>
        <p:nvPicPr>
          <p:cNvPr id="8" name="그림 7" descr="텍스트, 스크린샷, 원, 디자인이(가) 표시된 사진">
            <a:extLst>
              <a:ext uri="{FF2B5EF4-FFF2-40B4-BE49-F238E27FC236}">
                <a16:creationId xmlns:a16="http://schemas.microsoft.com/office/drawing/2014/main" id="{70CAB6C7-8114-3BC1-DD25-F583B4B5C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135" y="2836863"/>
            <a:ext cx="4616450" cy="3002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0D2953-680A-CBF7-B226-FB09644D5090}"/>
              </a:ext>
            </a:extLst>
          </p:cNvPr>
          <p:cNvSpPr txBox="1"/>
          <p:nvPr/>
        </p:nvSpPr>
        <p:spPr>
          <a:xfrm>
            <a:off x="3139440" y="5872480"/>
            <a:ext cx="63296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ko-KR" sz="2000" b="1" err="1">
                <a:solidFill>
                  <a:srgbClr val="212121"/>
                </a:solidFill>
                <a:latin typeface="Pretendard Medium"/>
                <a:ea typeface="+mn-lt"/>
                <a:cs typeface="Pretendard Medium"/>
              </a:rPr>
              <a:t>Doxil</a:t>
            </a:r>
            <a:r>
              <a:rPr lang="en-US" altLang="ko-KR" sz="2000" b="1" baseline="30000" dirty="0">
                <a:solidFill>
                  <a:srgbClr val="212121"/>
                </a:solidFill>
                <a:latin typeface="Pretendard Medium"/>
                <a:ea typeface="+mn-lt"/>
                <a:cs typeface="Pretendard Medium"/>
              </a:rPr>
              <a:t>®</a:t>
            </a:r>
            <a:r>
              <a:rPr lang="en-US" altLang="ko-KR" sz="1300" b="1" baseline="30000" dirty="0">
                <a:solidFill>
                  <a:srgbClr val="212121"/>
                </a:solidFill>
                <a:latin typeface="Pretendard Medium"/>
                <a:ea typeface="+mn-lt"/>
                <a:cs typeface="Pretendard Medium"/>
              </a:rPr>
              <a:t> </a:t>
            </a:r>
            <a:endParaRPr lang="ko-KR" altLang="en-US" sz="2000" dirty="0">
              <a:solidFill>
                <a:srgbClr val="000000"/>
              </a:solidFill>
              <a:latin typeface="맑은 고딕" panose="02110004020202020204"/>
              <a:ea typeface="맑은 고딕"/>
              <a:cs typeface="Pretendard Medium"/>
            </a:endParaRPr>
          </a:p>
          <a:p>
            <a:pPr algn="ctr"/>
            <a:r>
              <a:rPr lang="en-US" sz="2000" b="1">
                <a:solidFill>
                  <a:srgbClr val="212121"/>
                </a:solidFill>
                <a:latin typeface="Pretendard Medium"/>
                <a:ea typeface="Pretendard Medium"/>
                <a:cs typeface="Pretendard Medium"/>
              </a:rPr>
              <a:t>(PEGylated </a:t>
            </a:r>
            <a:r>
              <a:rPr lang="en-US" altLang="ko-KR" sz="2000" b="1" dirty="0">
                <a:solidFill>
                  <a:srgbClr val="212121"/>
                </a:solidFill>
                <a:latin typeface="Pretendard Medium"/>
                <a:ea typeface="+mn-lt"/>
                <a:cs typeface="Pretendard Medium"/>
              </a:rPr>
              <a:t>doxorubicin HCl Liposome </a:t>
            </a:r>
            <a:r>
              <a:rPr lang="en-US" sz="2000" b="1" dirty="0">
                <a:solidFill>
                  <a:srgbClr val="212121"/>
                </a:solidFill>
                <a:latin typeface="Pretendard Medium"/>
                <a:ea typeface="Pretendard Medium"/>
                <a:cs typeface="Pretendard Medium"/>
              </a:rPr>
              <a:t>Injection</a:t>
            </a:r>
            <a:r>
              <a:rPr lang="en-US" altLang="ko-KR" sz="2000" b="1" dirty="0">
                <a:solidFill>
                  <a:srgbClr val="212121"/>
                </a:solidFill>
                <a:latin typeface="Pretendard Medium"/>
                <a:ea typeface="+mn-lt"/>
                <a:cs typeface="Pretendard Medium"/>
              </a:rPr>
              <a:t>)</a:t>
            </a:r>
            <a:endParaRPr lang="ko-KR" altLang="en-US" sz="2000">
              <a:ea typeface="맑은 고딕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CA711-C464-C434-1ECC-09025A5346D5}"/>
              </a:ext>
            </a:extLst>
          </p:cNvPr>
          <p:cNvSpPr txBox="1"/>
          <p:nvPr/>
        </p:nvSpPr>
        <p:spPr>
          <a:xfrm>
            <a:off x="6343074" y="2470049"/>
            <a:ext cx="21174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Y. </a:t>
            </a:r>
            <a:r>
              <a:rPr lang="en-US" altLang="ko-KR" sz="1200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Barenholz</a:t>
            </a:r>
            <a:r>
              <a:rPr lang="en-US" altLang="ko-KR" sz="1200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sz="1200" i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et al</a:t>
            </a:r>
            <a:r>
              <a:rPr lang="en-US" altLang="ko-KR" sz="1200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.,</a:t>
            </a:r>
            <a:endParaRPr lang="ko-KR" altLang="en-US" sz="1200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64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CD776-5FBA-9D1B-7AFF-04E1B2114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1">
            <a:extLst>
              <a:ext uri="{FF2B5EF4-FFF2-40B4-BE49-F238E27FC236}">
                <a16:creationId xmlns:a16="http://schemas.microsoft.com/office/drawing/2014/main" id="{6282541D-A4BC-41C5-29C1-0F4F865F6AC4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8EC8DEC8-73C9-EFF7-75EF-AEE9C32CF30C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그림 7">
            <a:extLst>
              <a:ext uri="{FF2B5EF4-FFF2-40B4-BE49-F238E27FC236}">
                <a16:creationId xmlns:a16="http://schemas.microsoft.com/office/drawing/2014/main" id="{77B385EC-3454-3339-9AE8-125AB6DE4C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208C58-565F-3DBA-CA25-0E0E1424D992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03 | PEG</a:t>
            </a:r>
            <a:endParaRPr lang="ko-KR" altLang="en-US" sz="3000" b="1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AE3A50-E4BE-D5BB-0243-D2777C37C940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15" name="그림 3">
            <a:extLst>
              <a:ext uri="{FF2B5EF4-FFF2-40B4-BE49-F238E27FC236}">
                <a16:creationId xmlns:a16="http://schemas.microsoft.com/office/drawing/2014/main" id="{162F0BD1-DB8F-D4D3-A99D-4A18463A3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77F0B8-B0E6-CF65-4DD2-9E333FA62702}"/>
              </a:ext>
            </a:extLst>
          </p:cNvPr>
          <p:cNvSpPr txBox="1"/>
          <p:nvPr/>
        </p:nvSpPr>
        <p:spPr>
          <a:xfrm>
            <a:off x="570914" y="968259"/>
            <a:ext cx="3639750" cy="9215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Anti-PEG </a:t>
            </a:r>
            <a:r>
              <a:rPr lang="en-US" sz="2000" b="1" dirty="0" err="1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Immunogenesis</a:t>
            </a:r>
            <a:endParaRPr lang="ko-KR" altLang="en-US" dirty="0">
              <a:solidFill>
                <a:srgbClr val="005BAC"/>
              </a:solidFill>
              <a:latin typeface="Pretendard Medium"/>
              <a:ea typeface="Pretendard Medium"/>
              <a:cs typeface="Pretendard Medium"/>
            </a:endParaRPr>
          </a:p>
          <a:p>
            <a:pPr algn="just">
              <a:lnSpc>
                <a:spcPct val="150000"/>
              </a:lnSpc>
            </a:pPr>
            <a:endParaRPr lang="ko-KR" altLang="en-US" dirty="0">
              <a:solidFill>
                <a:srgbClr val="005BAC"/>
              </a:solidFill>
              <a:latin typeface="Pretendard Medium"/>
              <a:ea typeface="Pretendard Medium"/>
              <a:cs typeface="Pretendard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3F29E-2E71-1366-7414-073D3AD30DFA}"/>
              </a:ext>
            </a:extLst>
          </p:cNvPr>
          <p:cNvSpPr txBox="1"/>
          <p:nvPr/>
        </p:nvSpPr>
        <p:spPr>
          <a:xfrm>
            <a:off x="570914" y="1889858"/>
            <a:ext cx="10362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1. Immune detection: T Cell Dependent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1B108D-8737-D67E-20F7-00D0B7302731}"/>
              </a:ext>
            </a:extLst>
          </p:cNvPr>
          <p:cNvSpPr txBox="1"/>
          <p:nvPr/>
        </p:nvSpPr>
        <p:spPr>
          <a:xfrm>
            <a:off x="570914" y="2452900"/>
            <a:ext cx="871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000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2. T cell Independent (TI) antigen recognition of PEG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C2C554-9BB6-8A46-A84A-023F02D00506}"/>
              </a:ext>
            </a:extLst>
          </p:cNvPr>
          <p:cNvSpPr txBox="1"/>
          <p:nvPr/>
        </p:nvSpPr>
        <p:spPr>
          <a:xfrm>
            <a:off x="587799" y="3015942"/>
            <a:ext cx="10362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000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3. Formation of Anti-PEG antibodies: IgM, IgG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AB6C28-F130-16BE-1847-90DF8D5B4195}"/>
              </a:ext>
            </a:extLst>
          </p:cNvPr>
          <p:cNvSpPr txBox="1"/>
          <p:nvPr/>
        </p:nvSpPr>
        <p:spPr>
          <a:xfrm>
            <a:off x="570914" y="3573683"/>
            <a:ext cx="10362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000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4. ABC phenomenon: Accelerated Blood Clearance</a:t>
            </a:r>
          </a:p>
        </p:txBody>
      </p:sp>
    </p:spTree>
    <p:extLst>
      <p:ext uri="{BB962C8B-B14F-4D97-AF65-F5344CB8AC3E}">
        <p14:creationId xmlns:p14="http://schemas.microsoft.com/office/powerpoint/2010/main" val="2454022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254E1-03DA-CB2C-237C-B545F9C1E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848DFFF-9E74-417B-DC04-33A6F8778759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7E2D4-54C5-7E15-2EF0-599FA0246C07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B7EC360-7ACA-6BF9-9B6C-5CF37B99F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2E891BC0-7EA9-4B22-363B-C84E6434F0D7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26508C8E-0EBA-A568-97F2-49043616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946204-6FF9-AAF8-70EF-9C330FEF76EB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04 | Limit of PEG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669CA-BEAA-8116-FAB9-3A6094D7DCAA}"/>
              </a:ext>
            </a:extLst>
          </p:cNvPr>
          <p:cNvSpPr txBox="1"/>
          <p:nvPr/>
        </p:nvSpPr>
        <p:spPr>
          <a:xfrm>
            <a:off x="885410" y="1889858"/>
            <a:ext cx="4779250" cy="7679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sz="2000" b="1" dirty="0">
                <a:solidFill>
                  <a:srgbClr val="000000"/>
                </a:solidFill>
                <a:latin typeface="Pretendard Medium"/>
                <a:ea typeface="Pretendard Medium"/>
                <a:cs typeface="Arial"/>
              </a:rPr>
              <a:t>Case1. </a:t>
            </a:r>
            <a:r>
              <a:rPr lang="ko-KR" sz="2000" b="1" dirty="0" err="1">
                <a:solidFill>
                  <a:srgbClr val="000000"/>
                </a:solidFill>
                <a:latin typeface="Pretendard Medium"/>
                <a:ea typeface="Pretendard Medium"/>
                <a:cs typeface="Arial"/>
              </a:rPr>
              <a:t>Pegloticase</a:t>
            </a:r>
            <a:r>
              <a:rPr lang="ko-KR" sz="2000" b="1" dirty="0">
                <a:solidFill>
                  <a:srgbClr val="000000"/>
                </a:solidFill>
                <a:latin typeface="Pretendard Medium"/>
                <a:ea typeface="Pretendard Medium"/>
                <a:cs typeface="Arial"/>
              </a:rPr>
              <a:t> (</a:t>
            </a:r>
            <a:r>
              <a:rPr lang="ko-KR" sz="2000" b="1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통풍 치료제</a:t>
            </a:r>
            <a:r>
              <a:rPr lang="ko-KR" sz="2000" b="1" dirty="0">
                <a:solidFill>
                  <a:srgbClr val="000000"/>
                </a:solidFill>
                <a:latin typeface="Pretendard Medium"/>
                <a:ea typeface="Pretendard Medium"/>
                <a:cs typeface="Arial"/>
              </a:rPr>
              <a:t>)</a:t>
            </a:r>
            <a:endParaRPr lang="ko-KR" altLang="en-US" sz="2000" b="1" dirty="0">
              <a:solidFill>
                <a:srgbClr val="000000"/>
              </a:solidFill>
              <a:latin typeface="Pretendard Medium"/>
              <a:ea typeface="Pretendard Medium"/>
              <a:cs typeface="Arial"/>
            </a:endParaRPr>
          </a:p>
          <a:p>
            <a:endParaRPr lang="ko-KR" altLang="en-US" b="1" dirty="0">
              <a:solidFill>
                <a:srgbClr val="000000"/>
              </a:solidFill>
              <a:latin typeface="Pretendard Medium"/>
              <a:ea typeface="Pretendard Medium"/>
              <a:cs typeface="Arial"/>
            </a:endParaRPr>
          </a:p>
          <a:p>
            <a:endParaRPr lang="ko-KR" altLang="en-US" b="1" dirty="0">
              <a:solidFill>
                <a:srgbClr val="000000"/>
              </a:solidFill>
              <a:latin typeface="Pretendard Medium"/>
              <a:ea typeface="Pretendard Medium"/>
              <a:cs typeface="Arial"/>
            </a:endParaRPr>
          </a:p>
          <a:p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• </a:t>
            </a:r>
            <a:r>
              <a:rPr lang="ko-KR" dirty="0" err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uricase</a:t>
            </a:r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 + </a:t>
            </a:r>
            <a:r>
              <a:rPr lang="ko-KR" dirty="0" err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PEGylation</a:t>
            </a:r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 → 면역 회피 전략</a:t>
            </a:r>
            <a:endParaRPr lang="ko-KR" dirty="0">
              <a:latin typeface="Pretendard Medium"/>
              <a:ea typeface="Pretendard Medium"/>
              <a:cs typeface="Pretendard Medium"/>
            </a:endParaRPr>
          </a:p>
          <a:p>
            <a:endParaRPr lang="ko-KR" altLang="en-US" dirty="0">
              <a:solidFill>
                <a:srgbClr val="000000"/>
              </a:solidFill>
              <a:latin typeface="Pretendard Medium"/>
              <a:ea typeface="Pretendard Medium"/>
              <a:cs typeface="Pretendard Medium"/>
            </a:endParaRPr>
          </a:p>
          <a:p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• 약 38% 환자에서 </a:t>
            </a:r>
            <a:r>
              <a:rPr lang="ko-KR" dirty="0" err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anti</a:t>
            </a:r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-PEG </a:t>
            </a:r>
            <a:r>
              <a:rPr lang="ko-KR" dirty="0" err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IgG</a:t>
            </a:r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/</a:t>
            </a:r>
            <a:r>
              <a:rPr lang="ko-KR" dirty="0" err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IgM</a:t>
            </a:r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 생성</a:t>
            </a:r>
            <a:endParaRPr lang="ko-KR" dirty="0">
              <a:latin typeface="Pretendard Medium"/>
              <a:ea typeface="Pretendard Medium"/>
              <a:cs typeface="Pretendard Medium"/>
            </a:endParaRPr>
          </a:p>
          <a:p>
            <a:endParaRPr lang="ko-KR" dirty="0">
              <a:solidFill>
                <a:srgbClr val="000000"/>
              </a:solidFill>
              <a:latin typeface="Pretendard Medium"/>
              <a:ea typeface="Pretendard Medium"/>
              <a:cs typeface="Pretendard Medium"/>
            </a:endParaRPr>
          </a:p>
          <a:p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• 치료 효과 저하, 일부 염증 유발</a:t>
            </a:r>
          </a:p>
          <a:p>
            <a:endParaRPr lang="ko-KR" dirty="0">
              <a:latin typeface="Pretendard Medium"/>
              <a:ea typeface="Pretendard Medium"/>
              <a:cs typeface="Pretendard Medium"/>
            </a:endParaRPr>
          </a:p>
          <a:p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• 항체 생성 환자 = 비반응자 (</a:t>
            </a:r>
            <a:r>
              <a:rPr lang="ko-KR" dirty="0" err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Non-responder</a:t>
            </a:r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)</a:t>
            </a:r>
            <a:endParaRPr lang="ko-KR" dirty="0">
              <a:latin typeface="Pretendard Medium"/>
              <a:ea typeface="Pretendard Medium"/>
              <a:cs typeface="Pretendard Medium"/>
            </a:endParaRPr>
          </a:p>
          <a:p>
            <a:endParaRPr lang="ko-KR" dirty="0">
              <a:latin typeface="Pretendard Medium"/>
              <a:ea typeface="Pretendard Medium"/>
              <a:cs typeface="Arial"/>
            </a:endParaRPr>
          </a:p>
          <a:p>
            <a:pPr algn="ctr"/>
            <a:endParaRPr lang="ko-KR" altLang="en-US" u="none" strike="noStrike" dirty="0">
              <a:solidFill>
                <a:srgbClr val="000000"/>
              </a:solidFill>
              <a:effectLst/>
              <a:latin typeface="Pretendard Medium"/>
              <a:ea typeface="Pretendard Medium"/>
              <a:cs typeface="Pretendard Medium"/>
            </a:endParaRPr>
          </a:p>
          <a:p>
            <a:pPr algn="ctr"/>
            <a:endParaRPr lang="en-US" altLang="ko-KR" sz="1500" u="none" strike="noStrike" dirty="0">
              <a:solidFill>
                <a:srgbClr val="000000"/>
              </a:solidFill>
              <a:effectLst/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lang="en-US" altLang="ko-KR" sz="1500" dirty="0">
              <a:solidFill>
                <a:srgbClr val="000000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lang="ko-KR" altLang="en-US" dirty="0">
              <a:solidFill>
                <a:srgbClr val="0054A1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lang="en-US" altLang="ko-KR" sz="1500" u="none" strike="noStrike" dirty="0">
              <a:solidFill>
                <a:srgbClr val="000000"/>
              </a:solidFill>
              <a:effectLst/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500" dirty="0">
              <a:solidFill>
                <a:srgbClr val="000000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5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8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endParaRPr kumimoji="1" lang="ko-Kore-KR" altLang="en-US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03F46-C4AA-26F0-9A8E-94B295C34417}"/>
              </a:ext>
            </a:extLst>
          </p:cNvPr>
          <p:cNvSpPr txBox="1"/>
          <p:nvPr/>
        </p:nvSpPr>
        <p:spPr>
          <a:xfrm>
            <a:off x="6439639" y="1889858"/>
            <a:ext cx="5744450" cy="76790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2000" b="1" dirty="0">
                <a:solidFill>
                  <a:srgbClr val="000000"/>
                </a:solidFill>
                <a:latin typeface="Pretendard Medium"/>
                <a:ea typeface="Pretendard Medium"/>
                <a:cs typeface="Arial"/>
              </a:rPr>
              <a:t>Case2</a:t>
            </a:r>
            <a:r>
              <a:rPr lang="en-US" altLang="ko-KR" sz="2000" b="1" dirty="0">
                <a:latin typeface="Pretendard Medium"/>
                <a:ea typeface="Pretendard Medium"/>
                <a:cs typeface="Arial"/>
              </a:rPr>
              <a:t>.</a:t>
            </a:r>
            <a:r>
              <a:rPr lang="ko-KR" altLang="en-US" sz="2000" b="1" dirty="0">
                <a:latin typeface="Pretendard Medium"/>
                <a:ea typeface="Pretendard Medium"/>
                <a:cs typeface="Arial"/>
              </a:rPr>
              <a:t> </a:t>
            </a:r>
            <a:r>
              <a:rPr lang="en-US" altLang="ko-KR" sz="2000" b="1" dirty="0">
                <a:latin typeface="Pretendard Medium"/>
                <a:ea typeface="Malgun Gothic"/>
                <a:cs typeface="Pretendard Medium"/>
              </a:rPr>
              <a:t>PEG-asparaginase</a:t>
            </a:r>
            <a:r>
              <a:rPr lang="ko-KR" altLang="en-US" sz="2000" b="1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altLang="ko-KR" sz="2000" b="1" dirty="0">
                <a:latin typeface="Pretendard Medium"/>
                <a:ea typeface="Malgun Gothic"/>
                <a:cs typeface="Pretendard Medium"/>
              </a:rPr>
              <a:t>(</a:t>
            </a:r>
            <a:r>
              <a:rPr lang="ko-KR" altLang="en-US" sz="2000" b="1" dirty="0">
                <a:latin typeface="Pretendard Medium"/>
                <a:ea typeface="Pretendard Medium"/>
                <a:cs typeface="Pretendard Medium"/>
              </a:rPr>
              <a:t>백혈병 치료 효소</a:t>
            </a:r>
            <a:r>
              <a:rPr lang="en-US" altLang="ko-KR" sz="2000" b="1" dirty="0">
                <a:latin typeface="Pretendard Medium"/>
                <a:ea typeface="Malgun Gothic"/>
                <a:cs typeface="Pretendard Medium"/>
              </a:rPr>
              <a:t>)</a:t>
            </a:r>
            <a:endParaRPr lang="en-US" altLang="ko-KR" sz="2000" b="1" dirty="0">
              <a:latin typeface="Malgun Gothic"/>
              <a:ea typeface="Malgun Gothic"/>
              <a:cs typeface="Pretendard Medium"/>
            </a:endParaRPr>
          </a:p>
          <a:p>
            <a:endParaRPr lang="en-US" altLang="ko-KR" b="1" dirty="0">
              <a:latin typeface="Pretendard Medium"/>
              <a:ea typeface="Malgun Gothic"/>
              <a:cs typeface="Pretendard Medium"/>
            </a:endParaRPr>
          </a:p>
          <a:p>
            <a:endParaRPr lang="en-US" altLang="ko-KR" b="1" dirty="0">
              <a:latin typeface="Pretendard Medium"/>
              <a:ea typeface="Malgun Gothic"/>
              <a:cs typeface="Pretendard Medium"/>
            </a:endParaRPr>
          </a:p>
          <a:p>
            <a:r>
              <a:rPr lang="en-US" altLang="ko-KR" dirty="0">
                <a:latin typeface="Pretendard Medium"/>
                <a:ea typeface="Malgun Gothic"/>
                <a:cs typeface="Pretendard Medium"/>
              </a:rPr>
              <a:t>•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 암세포 생존 필수 아미노산 </a:t>
            </a:r>
            <a:r>
              <a:rPr lang="en-US" altLang="ko-KR" dirty="0">
                <a:latin typeface="Pretendard Medium"/>
                <a:ea typeface="Malgun Gothic"/>
                <a:cs typeface="Pretendard Medium"/>
              </a:rPr>
              <a:t>asparagine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 분해</a:t>
            </a:r>
          </a:p>
          <a:p>
            <a:endParaRPr lang="ko-KR" altLang="en-US" dirty="0">
              <a:latin typeface="Pretendard Medium"/>
              <a:ea typeface="Pretendard Medium"/>
              <a:cs typeface="Pretendard Medium"/>
            </a:endParaRPr>
          </a:p>
          <a:p>
            <a:r>
              <a:rPr lang="en-US" altLang="ko-KR" dirty="0">
                <a:latin typeface="Pretendard Medium"/>
                <a:ea typeface="Malgun Gothic"/>
                <a:cs typeface="Pretendard Medium"/>
              </a:rPr>
              <a:t>•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altLang="ko-KR" dirty="0">
                <a:latin typeface="Pretendard Medium"/>
                <a:ea typeface="Malgun Gothic"/>
                <a:cs typeface="Pretendard Medium"/>
              </a:rPr>
              <a:t>PEGylation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으로 면역 반응 억제</a:t>
            </a:r>
          </a:p>
          <a:p>
            <a:endParaRPr lang="ko-KR" altLang="en-US" dirty="0">
              <a:latin typeface="Pretendard Medium"/>
              <a:ea typeface="Pretendard Medium"/>
              <a:cs typeface="Pretendard Medium"/>
            </a:endParaRPr>
          </a:p>
          <a:p>
            <a:r>
              <a:rPr lang="en-US" altLang="ko-KR" dirty="0">
                <a:latin typeface="Pretendard Medium"/>
                <a:ea typeface="Malgun Gothic"/>
                <a:cs typeface="Pretendard Medium"/>
              </a:rPr>
              <a:t>•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 일부 환자에서 </a:t>
            </a:r>
            <a:r>
              <a:rPr lang="en-US" altLang="ko-KR" dirty="0">
                <a:latin typeface="Pretendard Medium"/>
                <a:ea typeface="Malgun Gothic"/>
                <a:cs typeface="Pretendard Medium"/>
              </a:rPr>
              <a:t>anti-PEG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 항체 생성 → 약물 저항성 </a:t>
            </a:r>
            <a:r>
              <a:rPr lang="en-US" altLang="ko-KR" dirty="0">
                <a:latin typeface="Pretendard Medium"/>
                <a:ea typeface="Malgun Gothic"/>
                <a:cs typeface="Pretendard Medium"/>
              </a:rPr>
              <a:t>(resistance)</a:t>
            </a:r>
            <a:endParaRPr lang="ko-KR" altLang="en-US" dirty="0">
              <a:latin typeface="Pretendard Medium"/>
              <a:ea typeface="Pretendard Medium"/>
              <a:cs typeface="Pretendard Medium"/>
            </a:endParaRPr>
          </a:p>
          <a:p>
            <a:endParaRPr lang="en-US" altLang="ko-KR" dirty="0">
              <a:latin typeface="Pretendard Medium"/>
              <a:ea typeface="Malgun Gothic"/>
              <a:cs typeface="Pretendard Medium"/>
            </a:endParaRPr>
          </a:p>
          <a:p>
            <a:endParaRPr lang="ko-KR" dirty="0">
              <a:latin typeface="Pretendard Medium"/>
              <a:ea typeface="Pretendard Medium"/>
              <a:cs typeface="Pretendard Medium"/>
            </a:endParaRPr>
          </a:p>
          <a:p>
            <a:endParaRPr lang="ko-KR" dirty="0">
              <a:latin typeface="Pretendard Medium"/>
              <a:ea typeface="Pretendard Medium"/>
              <a:cs typeface="Arial"/>
            </a:endParaRPr>
          </a:p>
          <a:p>
            <a:pPr algn="ctr"/>
            <a:endParaRPr lang="ko-KR" altLang="en-US" u="none" strike="noStrike" dirty="0">
              <a:solidFill>
                <a:srgbClr val="000000"/>
              </a:solidFill>
              <a:effectLst/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lang="en-US" altLang="ko-KR" sz="1500" u="none" strike="noStrike" dirty="0">
              <a:solidFill>
                <a:srgbClr val="000000"/>
              </a:solidFill>
              <a:effectLst/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lang="en-US" altLang="ko-KR" sz="1500" dirty="0">
              <a:solidFill>
                <a:srgbClr val="000000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6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lang="ko-KR" altLang="en-US" dirty="0">
              <a:solidFill>
                <a:srgbClr val="0054A1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lang="en-US" altLang="ko-KR" sz="1500" u="none" strike="noStrike" dirty="0">
              <a:solidFill>
                <a:srgbClr val="000000"/>
              </a:solidFill>
              <a:effectLst/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500" dirty="0">
              <a:solidFill>
                <a:srgbClr val="000000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kumimoji="1" lang="en-US" altLang="ko-KR" sz="15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algn="ctr"/>
            <a:endParaRPr lang="en-US" altLang="ko-KR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endParaRPr lang="ko-Kore-KR" altLang="en-US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BFFA23-EA17-89B3-CF39-76A1187D5D93}"/>
              </a:ext>
            </a:extLst>
          </p:cNvPr>
          <p:cNvSpPr txBox="1"/>
          <p:nvPr/>
        </p:nvSpPr>
        <p:spPr>
          <a:xfrm>
            <a:off x="570914" y="968259"/>
            <a:ext cx="3639750" cy="5008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Case of PEG Resistance </a:t>
            </a:r>
            <a:endParaRPr lang="ko-KR" altLang="en-US" dirty="0">
              <a:solidFill>
                <a:srgbClr val="005BAC"/>
              </a:solidFill>
              <a:latin typeface="Pretendard Medium"/>
              <a:ea typeface="Pretendard Medium"/>
              <a:cs typeface="Pretendar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41091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FA9A3-D878-DECB-EBA5-C07F48856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0ABD33-E372-188E-D824-97CA3D326BA4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72C963-2E95-D0A3-C467-096C21088BBB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BB55FA1-D0E0-599A-CE05-43B1163CA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5FF3F24E-6159-2B82-04FF-5A5D990CBC9C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AFDCCAE3-14BA-CF73-6E87-F80DFAAEFE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3AAF7E-46E2-2AF2-D68D-2994E3BFBD43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04 | Limit of PEG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61F52-C31C-4778-8065-F85C5DF8A115}"/>
              </a:ext>
            </a:extLst>
          </p:cNvPr>
          <p:cNvSpPr txBox="1"/>
          <p:nvPr/>
        </p:nvSpPr>
        <p:spPr>
          <a:xfrm>
            <a:off x="964051" y="1920338"/>
            <a:ext cx="4921490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Case3:</a:t>
            </a:r>
            <a:r>
              <a:rPr lang="ko-KR" sz="2000" b="1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sz="1900" b="1" dirty="0" err="1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Pegnivacogin</a:t>
            </a:r>
            <a:r>
              <a:rPr lang="ko-KR" sz="1900" b="1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 (항응고제)</a:t>
            </a:r>
            <a:endParaRPr lang="ko-KR" sz="1900" dirty="0">
              <a:solidFill>
                <a:srgbClr val="000000"/>
              </a:solidFill>
              <a:latin typeface="Pretendard Medium"/>
              <a:ea typeface="Pretendard Medium"/>
              <a:cs typeface="Pretendard Medium"/>
            </a:endParaRPr>
          </a:p>
          <a:p>
            <a:endParaRPr lang="ko-KR" dirty="0">
              <a:solidFill>
                <a:srgbClr val="000000"/>
              </a:solidFill>
              <a:latin typeface="Pretendard Medium"/>
              <a:ea typeface="Pretendard Medium"/>
              <a:cs typeface="Pretendard Medium"/>
            </a:endParaRPr>
          </a:p>
          <a:p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• 첫 투여 시 아나필락시스 발생 사례 존재</a:t>
            </a:r>
            <a:endParaRPr lang="ko-KR" dirty="0">
              <a:latin typeface="Pretendard Medium"/>
              <a:ea typeface="Pretendard Medium"/>
              <a:cs typeface="Pretendard Medium"/>
            </a:endParaRPr>
          </a:p>
          <a:p>
            <a:endParaRPr lang="en-US" dirty="0">
              <a:solidFill>
                <a:srgbClr val="000000"/>
              </a:solidFill>
              <a:latin typeface="Malgun Gothic"/>
              <a:ea typeface="Malgun Gothic"/>
              <a:cs typeface="Pretendard Medium"/>
            </a:endParaRPr>
          </a:p>
          <a:p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• 기존 </a:t>
            </a:r>
            <a:r>
              <a:rPr lang="en-US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anti-PEG</a:t>
            </a:r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 항체 보유 환자에서 주로 발생</a:t>
            </a:r>
          </a:p>
          <a:p>
            <a:endParaRPr lang="ko-KR" dirty="0">
              <a:latin typeface="Pretendard Medium"/>
              <a:ea typeface="Pretendard Medium"/>
              <a:cs typeface="Pretendard Medium"/>
            </a:endParaRPr>
          </a:p>
          <a:p>
            <a:r>
              <a:rPr lang="en-US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•</a:t>
            </a:r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altLang="ko-KR" dirty="0" err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PEG</a:t>
            </a:r>
            <a:r>
              <a:rPr lang="ko-KR" dirty="0" err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는</a:t>
            </a:r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 비면역원성이 아님 </a:t>
            </a:r>
            <a:r>
              <a:rPr lang="en-US" dirty="0">
                <a:solidFill>
                  <a:srgbClr val="000000"/>
                </a:solidFill>
                <a:latin typeface="Malgun Gothic"/>
                <a:ea typeface="Malgun Gothic"/>
                <a:cs typeface="Pretendard Medium"/>
              </a:rPr>
              <a:t>→ </a:t>
            </a:r>
            <a:r>
              <a:rPr lang="ko-KR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첫 투여에서도 위험</a:t>
            </a:r>
            <a:endParaRPr lang="ko-Kore-K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35CE25-C366-B1EE-DFED-9FE70F530590}"/>
              </a:ext>
            </a:extLst>
          </p:cNvPr>
          <p:cNvSpPr txBox="1"/>
          <p:nvPr/>
        </p:nvSpPr>
        <p:spPr>
          <a:xfrm>
            <a:off x="6308211" y="1889858"/>
            <a:ext cx="5774930" cy="26314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2000" b="1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Problems</a:t>
            </a:r>
            <a:endParaRPr lang="en-US" altLang="ko-KR" dirty="0">
              <a:solidFill>
                <a:srgbClr val="000000"/>
              </a:solidFill>
              <a:latin typeface="Pretendard Medium"/>
              <a:ea typeface="Malgun Gothic"/>
              <a:cs typeface="Pretendard Medium"/>
            </a:endParaRPr>
          </a:p>
          <a:p>
            <a:endParaRPr lang="ko-KR" dirty="0">
              <a:solidFill>
                <a:srgbClr val="000000"/>
              </a:solidFill>
              <a:latin typeface="Pretendard Medium"/>
              <a:ea typeface="Pretendard Medium"/>
              <a:cs typeface="Pretendard Medium"/>
            </a:endParaRPr>
          </a:p>
          <a:p>
            <a:r>
              <a:rPr lang="en-US" altLang="ko-KR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(1) </a:t>
            </a:r>
            <a:r>
              <a:rPr lang="ko-KR" altLang="en-US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항체 생성 </a:t>
            </a:r>
            <a:r>
              <a:rPr lang="en-US" altLang="ko-KR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(IgM/IgG)</a:t>
            </a:r>
            <a:endParaRPr lang="en-US" altLang="ko-KR" dirty="0">
              <a:latin typeface="Pretendard Medium"/>
              <a:ea typeface="Malgun Gothic"/>
              <a:cs typeface="Pretendard Medium"/>
            </a:endParaRPr>
          </a:p>
          <a:p>
            <a:br>
              <a:rPr lang="en-US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</a:br>
            <a:r>
              <a:rPr lang="en-US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(2)</a:t>
            </a:r>
            <a:r>
              <a:rPr lang="en-US" altLang="ko-KR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 </a:t>
            </a:r>
            <a:r>
              <a:rPr lang="ko-KR" altLang="en-US" dirty="0" err="1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보체</a:t>
            </a:r>
            <a:r>
              <a:rPr lang="en-US" altLang="ko-KR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활성화 </a:t>
            </a:r>
            <a:r>
              <a:rPr lang="en-US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(C1q → C3 →</a:t>
            </a:r>
            <a:r>
              <a:rPr lang="en-US" altLang="ko-KR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 MAC)</a:t>
            </a:r>
            <a:endParaRPr lang="en-US" dirty="0">
              <a:solidFill>
                <a:srgbClr val="000000"/>
              </a:solidFill>
              <a:latin typeface="Pretendard Medium"/>
              <a:ea typeface="Malgun Gothic"/>
              <a:cs typeface="Pretendard Medium"/>
            </a:endParaRPr>
          </a:p>
          <a:p>
            <a:br>
              <a:rPr lang="en-US" altLang="ko-KR" dirty="0">
                <a:latin typeface="Pretendard Medium"/>
                <a:ea typeface="Malgun Gothic"/>
                <a:cs typeface="Pretendard Medium"/>
              </a:rPr>
            </a:br>
            <a:r>
              <a:rPr lang="en-US" altLang="ko-KR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(3) </a:t>
            </a:r>
            <a:r>
              <a:rPr lang="ko-KR" altLang="en-US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세포</a:t>
            </a:r>
            <a:r>
              <a:rPr lang="en-US" altLang="ko-KR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손상</a:t>
            </a:r>
            <a:r>
              <a:rPr lang="en-US" altLang="ko-KR" dirty="0">
                <a:latin typeface="Pretendard Medium"/>
                <a:ea typeface="Malgun Gothic"/>
                <a:cs typeface="Pretendard Medium"/>
              </a:rPr>
              <a:t>,</a:t>
            </a:r>
            <a:r>
              <a:rPr lang="en-US" altLang="ko-KR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약물</a:t>
            </a:r>
            <a:r>
              <a:rPr lang="en-US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유출 </a:t>
            </a:r>
            <a:r>
              <a:rPr lang="en-US" altLang="ko-KR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→ </a:t>
            </a:r>
            <a:r>
              <a:rPr lang="ko-KR" altLang="en-US" b="1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효과</a:t>
            </a:r>
            <a:r>
              <a:rPr lang="en-US" altLang="ko-KR" b="1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 </a:t>
            </a:r>
            <a:r>
              <a:rPr lang="ko-KR" altLang="en-US" b="1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저하</a:t>
            </a:r>
            <a:r>
              <a:rPr lang="en-US" altLang="ko-KR" b="1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, CARPA </a:t>
            </a:r>
            <a:r>
              <a:rPr lang="ko-KR" altLang="en-US" b="1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유발</a:t>
            </a:r>
            <a:r>
              <a:rPr lang="en-US" altLang="ko-KR" b="1" dirty="0">
                <a:solidFill>
                  <a:srgbClr val="000000"/>
                </a:solidFill>
                <a:latin typeface="Pretendard Medium"/>
                <a:ea typeface="Malgun Gothic"/>
                <a:cs typeface="Pretendard Medium"/>
              </a:rPr>
              <a:t> </a:t>
            </a:r>
            <a:r>
              <a:rPr lang="ko-KR" altLang="en-US" b="1" dirty="0">
                <a:solidFill>
                  <a:srgbClr val="000000"/>
                </a:solidFill>
                <a:latin typeface="Pretendard Medium"/>
                <a:ea typeface="Pretendard Medium"/>
                <a:cs typeface="Pretendard Medium"/>
              </a:rPr>
              <a:t>가능</a:t>
            </a:r>
            <a:endParaRPr lang="en-US" altLang="ko-KR">
              <a:solidFill>
                <a:srgbClr val="000000"/>
              </a:solidFill>
              <a:latin typeface="Pretendard Medium"/>
              <a:ea typeface="Malgun Gothic"/>
              <a:cs typeface="Pretendard Medium"/>
            </a:endParaRPr>
          </a:p>
          <a:p>
            <a:endParaRPr lang="en-US" altLang="ko-KR" dirty="0">
              <a:latin typeface="Pretendard Medium"/>
              <a:ea typeface="Malgun Gothic"/>
              <a:cs typeface="Pretendard Medium"/>
            </a:endParaRPr>
          </a:p>
          <a:p>
            <a:endParaRPr lang="ko-KR" altLang="en-US" sz="1900" b="1" dirty="0">
              <a:latin typeface="Pretendard Medium"/>
              <a:ea typeface="Pretendard Medium"/>
              <a:cs typeface="Pretendard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0ED0B-CF2C-610E-B073-3D079D0AC9FF}"/>
              </a:ext>
            </a:extLst>
          </p:cNvPr>
          <p:cNvSpPr txBox="1"/>
          <p:nvPr/>
        </p:nvSpPr>
        <p:spPr>
          <a:xfrm>
            <a:off x="570914" y="968259"/>
            <a:ext cx="4352778" cy="5008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Case of PEG Resistance </a:t>
            </a:r>
            <a:endParaRPr lang="ko-KR" altLang="en-US" dirty="0">
              <a:solidFill>
                <a:srgbClr val="005BAC"/>
              </a:solidFill>
              <a:latin typeface="Pretendard Medium"/>
              <a:ea typeface="Pretendard Medium"/>
              <a:cs typeface="Pretendar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7358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12B3-43B1-79CD-C061-1DFB4798D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BFECB41-DB88-F804-60C6-CD8075572D7B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654D4-174D-5950-7263-9E842B86E357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D9BC512-1F77-2E60-23FE-692B5A4E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63FC59EC-5B92-851D-5958-C159930408B9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771B7D46-0F37-F95D-9E7D-EC4A05B4B8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C39B70-2447-81EB-25F7-BAD8B51427A0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04 | Limit of PEG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54D2C-EEFD-7351-C509-9EF709255973}"/>
              </a:ext>
            </a:extLst>
          </p:cNvPr>
          <p:cNvSpPr txBox="1"/>
          <p:nvPr/>
        </p:nvSpPr>
        <p:spPr>
          <a:xfrm>
            <a:off x="534229" y="1466690"/>
            <a:ext cx="1098288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ko-Kore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저분자량</a:t>
            </a:r>
            <a:r>
              <a:rPr kumimoji="1" lang="ko-KR" altLang="en-US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kumimoji="1"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PEG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크기가 작기 때문에 신장을 통해 빠르게 배설</a:t>
            </a:r>
            <a:endParaRPr lang="en-US" altLang="ko-KR" u="none" strike="noStrike" dirty="0">
              <a:solidFill>
                <a:srgbClr val="000000"/>
              </a:solidFill>
              <a:effectLst/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너무 빨리 체외로 나가 지속 시간이 짧아지고 약효가 떨어지는 문제</a:t>
            </a:r>
            <a:r>
              <a:rPr lang="en-US" altLang="ko-KR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발생</a:t>
            </a:r>
            <a:endParaRPr lang="en-US" altLang="ko-KR" dirty="0">
              <a:solidFill>
                <a:srgbClr val="000000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>
              <a:lnSpc>
                <a:spcPct val="120000"/>
              </a:lnSpc>
            </a:pPr>
            <a:endParaRPr lang="en-US" altLang="ko-KR" dirty="0">
              <a:solidFill>
                <a:srgbClr val="000000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>
              <a:lnSpc>
                <a:spcPct val="120000"/>
              </a:lnSpc>
            </a:pPr>
            <a:r>
              <a:rPr kumimoji="1" lang="ko-Kore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고분자량</a:t>
            </a:r>
            <a:r>
              <a:rPr kumimoji="1" lang="ko-KR" altLang="en-US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kumimoji="1"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PEG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신장에서 배설이 잘 되지 않아 축적될 수 있음</a:t>
            </a:r>
            <a:endParaRPr lang="en-US" altLang="ko-KR" u="none" strike="noStrike" dirty="0">
              <a:solidFill>
                <a:srgbClr val="000000"/>
              </a:solidFill>
              <a:effectLst/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>
              <a:buNone/>
            </a:pPr>
            <a:r>
              <a:rPr lang="ko-KR" altLang="en-US" dirty="0">
                <a:solidFill>
                  <a:srgbClr val="000000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→ </a:t>
            </a:r>
            <a:r>
              <a:rPr lang="ko-KR" altLang="en-US" u="none" strike="noStrike" dirty="0" err="1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리소좀에</a:t>
            </a:r>
            <a:r>
              <a:rPr lang="ko-KR" altLang="en-US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쌓여서 공포화</a:t>
            </a:r>
            <a:r>
              <a:rPr lang="en-US" altLang="ko-KR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(</a:t>
            </a:r>
            <a:r>
              <a:rPr lang="en" altLang="ko-Kore-KR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vacuolization) </a:t>
            </a:r>
            <a:r>
              <a:rPr lang="ko-KR" altLang="en-US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유발</a:t>
            </a:r>
            <a:r>
              <a:rPr lang="en-US" altLang="ko-KR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,</a:t>
            </a:r>
            <a:r>
              <a:rPr lang="ko-KR" altLang="en-US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항</a:t>
            </a: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-</a:t>
            </a:r>
            <a:r>
              <a:rPr lang="en" altLang="ko-Kore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PEG 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항체</a:t>
            </a: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생성되어 약물에 대한 면역학적 거부</a:t>
            </a: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ko-KR" altLang="en-US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반응 가능성</a:t>
            </a:r>
            <a:endParaRPr lang="en-US" altLang="ko-KR" u="none" strike="noStrike" dirty="0">
              <a:solidFill>
                <a:srgbClr val="000000"/>
              </a:solidFill>
              <a:effectLst/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pic>
        <p:nvPicPr>
          <p:cNvPr id="15" name="그림 14" descr="스크린샷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92067039-E8B1-E5E9-E74B-684B2C9B2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59" y="3879669"/>
            <a:ext cx="4194404" cy="2616426"/>
          </a:xfrm>
          <a:prstGeom prst="rect">
            <a:avLst/>
          </a:prstGeom>
        </p:spPr>
      </p:pic>
      <p:pic>
        <p:nvPicPr>
          <p:cNvPr id="17" name="그림 16" descr="텍스트, 스크린샷, 번호, 폰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8B07D815-6504-E9A8-4DED-1CCE0A01F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207" y="4054595"/>
            <a:ext cx="3431165" cy="2322868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49C9C03A-7964-5A29-6373-B1CDF392836F}"/>
              </a:ext>
            </a:extLst>
          </p:cNvPr>
          <p:cNvGrpSpPr/>
          <p:nvPr/>
        </p:nvGrpSpPr>
        <p:grpSpPr>
          <a:xfrm>
            <a:off x="8459819" y="3995597"/>
            <a:ext cx="3127624" cy="2363724"/>
            <a:chOff x="6736976" y="904541"/>
            <a:chExt cx="5113626" cy="3864660"/>
          </a:xfrm>
        </p:grpSpPr>
        <p:pic>
          <p:nvPicPr>
            <p:cNvPr id="19" name="그림 18" descr="스크린샷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5C2CC958-B8B5-188E-C11C-ED337E172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5902" y="904541"/>
              <a:ext cx="4584700" cy="1968500"/>
            </a:xfrm>
            <a:prstGeom prst="rect">
              <a:avLst/>
            </a:prstGeom>
          </p:spPr>
        </p:pic>
        <p:pic>
          <p:nvPicPr>
            <p:cNvPr id="21" name="그림 20" descr="스크린샷, 보라색, 예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3CA8EF5B-3DF9-3C48-8F70-69FE2698B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36976" y="2764355"/>
              <a:ext cx="5113626" cy="200484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C2C01DA-8B31-A28D-C6C9-695A56E54B0D}"/>
              </a:ext>
            </a:extLst>
          </p:cNvPr>
          <p:cNvSpPr txBox="1"/>
          <p:nvPr/>
        </p:nvSpPr>
        <p:spPr>
          <a:xfrm>
            <a:off x="570914" y="968259"/>
            <a:ext cx="4352778" cy="5008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Lack of Biodegradability</a:t>
            </a:r>
            <a:endParaRPr lang="ko-KR" altLang="en-US" dirty="0">
              <a:solidFill>
                <a:srgbClr val="005BAC"/>
              </a:solidFill>
              <a:latin typeface="Pretendard Medium"/>
              <a:ea typeface="Pretendard Medium"/>
              <a:cs typeface="Pretendar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12980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55D31-8AF9-CEE4-7C8B-D683A7638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878011E-CAD1-9142-7602-A4AB9335FF0B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530EF4-4990-524F-E3D9-041A5911BDF1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D5BE408-DCF6-D352-91E5-89E2B64F1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25567936-82A5-DD7A-D9AE-14ACDFE223AB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4F577601-8A72-DA1D-FE9A-A0E1DAC805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0C50A5-EBF7-04AB-95D0-7F5A0EAB61FB}"/>
              </a:ext>
            </a:extLst>
          </p:cNvPr>
          <p:cNvSpPr txBox="1"/>
          <p:nvPr/>
        </p:nvSpPr>
        <p:spPr>
          <a:xfrm>
            <a:off x="119740" y="56488"/>
            <a:ext cx="65858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05 | PEG</a:t>
            </a:r>
            <a:r>
              <a:rPr lang="ko-KR" alt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 </a:t>
            </a:r>
            <a:r>
              <a:rPr lang="en-US" altLang="ko-KR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A</a:t>
            </a:r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lternatives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DEB63-865E-B499-AA89-D7FCE5F3F327}"/>
              </a:ext>
            </a:extLst>
          </p:cNvPr>
          <p:cNvSpPr txBox="1"/>
          <p:nvPr/>
        </p:nvSpPr>
        <p:spPr>
          <a:xfrm>
            <a:off x="573002" y="903698"/>
            <a:ext cx="11277600" cy="520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005BAC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Requirements: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1.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Biodegradable or readily eliminable: 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   무해한 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byproduct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로 분해되거나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,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체내 축적을 방지하게끔 </a:t>
            </a:r>
            <a:r>
              <a:rPr lang="ko-KR" altLang="en-US" sz="2000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배설되어야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함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2.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Low immunogenicity: 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   기존 항체에 인식되어서는 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X, </a:t>
            </a:r>
            <a:r>
              <a:rPr lang="ko-KR" altLang="en-US" sz="2000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보</a:t>
            </a:r>
            <a:r>
              <a:rPr lang="ko-KR" altLang="en-US" sz="2000" u="none" strike="noStrike" dirty="0" err="1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체</a:t>
            </a:r>
            <a:r>
              <a:rPr lang="ko-KR" altLang="en-US" sz="2000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활성화 </a:t>
            </a:r>
            <a:r>
              <a:rPr lang="en-US" altLang="ko-KR" sz="2000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or</a:t>
            </a:r>
            <a:r>
              <a:rPr lang="ko-KR" altLang="en-US" sz="2000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새로운 항체 생성 최소화</a:t>
            </a:r>
            <a:r>
              <a:rPr lang="ko-KR" altLang="en-US" sz="2000" dirty="0">
                <a:solidFill>
                  <a:srgbClr val="000000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할 것</a:t>
            </a:r>
            <a:r>
              <a:rPr lang="en-US" altLang="ko-KR" sz="2000" dirty="0">
                <a:solidFill>
                  <a:srgbClr val="000000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2000" dirty="0">
                <a:solidFill>
                  <a:srgbClr val="000000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3.</a:t>
            </a:r>
            <a:r>
              <a:rPr lang="ko-KR" altLang="en-US" sz="2000" dirty="0">
                <a:solidFill>
                  <a:srgbClr val="000000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Effective ‘stealth’ properties: </a:t>
            </a:r>
          </a:p>
          <a:p>
            <a:pPr>
              <a:lnSpc>
                <a:spcPct val="150000"/>
              </a:lnSpc>
            </a:pP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    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hydrophilic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&amp;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flexible coating 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형성 </a:t>
            </a:r>
            <a:r>
              <a:rPr lang="ko-KR" altLang="en-US" sz="2000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→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2000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opsonization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억제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, RES 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흡수 지연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,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2000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PEGylation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에 필적하는 순</a:t>
            </a:r>
            <a:endParaRPr lang="en-US" altLang="ko-KR" sz="20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    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환 시간 유지</a:t>
            </a:r>
            <a:endParaRPr lang="en-US" altLang="ko-KR" sz="20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4.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Efficient drug delivery:</a:t>
            </a:r>
            <a:r>
              <a:rPr lang="ko-KR" altLang="en-US" sz="2000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endParaRPr lang="en-US" altLang="ko-KR" sz="2000" u="none" strike="noStrike" dirty="0">
              <a:solidFill>
                <a:srgbClr val="000000"/>
              </a:solidFill>
              <a:effectLst/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dirty="0">
                <a:solidFill>
                  <a:srgbClr val="000000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    </a:t>
            </a:r>
            <a:r>
              <a:rPr lang="ko-KR" altLang="en-US" sz="2000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코팅은 약물 방출 또는 표적 부위 축적을 방해해서는 안 됨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. </a:t>
            </a:r>
            <a:r>
              <a:rPr lang="ko-KR" altLang="en-US" sz="2000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→ 질병 부위의 </a:t>
            </a:r>
            <a:r>
              <a:rPr lang="ko-KR" altLang="en-US" sz="2000" u="none" strike="noStrike" dirty="0" err="1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표적화</a:t>
            </a:r>
            <a:r>
              <a:rPr lang="ko-KR" altLang="en-US" sz="2000" u="none" strike="noStrike" dirty="0">
                <a:solidFill>
                  <a:srgbClr val="000000"/>
                </a:solidFill>
                <a:effectLst/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또는 세포 흡수 향상 </a:t>
            </a:r>
            <a:endParaRPr lang="en-US" altLang="ko-KR" sz="2000" u="none" strike="noStrike" dirty="0">
              <a:solidFill>
                <a:srgbClr val="000000"/>
              </a:solidFill>
              <a:effectLst/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(e.g. 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자극 반응 기능을 통해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4617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A3806-5E2E-B1E0-CDF7-C83158A6C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07E7C86-7D69-D2D6-C2CA-EECD83C6EAF9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C94F28-5CBE-1A3C-1B94-BB0E0FD6DC5D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F3C4069-EBAE-16EE-F633-94B24695C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D250E740-459C-48DD-C23F-DC3AC1FEC5CD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AAD8BC0A-DB2A-B3AA-EC1C-1DC119FB8B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CCAE28-4637-5D55-D95B-8086578BE4CE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05 | PEG Alternatives</a:t>
            </a: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F1038C95-9E8D-B895-A441-3B5E69841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00948"/>
              </p:ext>
            </p:extLst>
          </p:nvPr>
        </p:nvGraphicFramePr>
        <p:xfrm>
          <a:off x="1525708" y="1075986"/>
          <a:ext cx="8783063" cy="5149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6401">
                  <a:extLst>
                    <a:ext uri="{9D8B030D-6E8A-4147-A177-3AD203B41FA5}">
                      <a16:colId xmlns:a16="http://schemas.microsoft.com/office/drawing/2014/main" val="675860439"/>
                    </a:ext>
                  </a:extLst>
                </a:gridCol>
                <a:gridCol w="1348509">
                  <a:extLst>
                    <a:ext uri="{9D8B030D-6E8A-4147-A177-3AD203B41FA5}">
                      <a16:colId xmlns:a16="http://schemas.microsoft.com/office/drawing/2014/main" val="2006582982"/>
                    </a:ext>
                  </a:extLst>
                </a:gridCol>
                <a:gridCol w="3057237">
                  <a:extLst>
                    <a:ext uri="{9D8B030D-6E8A-4147-A177-3AD203B41FA5}">
                      <a16:colId xmlns:a16="http://schemas.microsoft.com/office/drawing/2014/main" val="2472153559"/>
                    </a:ext>
                  </a:extLst>
                </a:gridCol>
                <a:gridCol w="2420916">
                  <a:extLst>
                    <a:ext uri="{9D8B030D-6E8A-4147-A177-3AD203B41FA5}">
                      <a16:colId xmlns:a16="http://schemas.microsoft.com/office/drawing/2014/main" val="3727567990"/>
                    </a:ext>
                  </a:extLst>
                </a:gridCol>
              </a:tblGrid>
              <a:tr h="4872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Stealth Polymer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Biodegradability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u="none" strike="noStrike" dirty="0">
                          <a:effectLst/>
                          <a:latin typeface="Pretendard Medium"/>
                        </a:rPr>
                        <a:t>Immune </a:t>
                      </a:r>
                      <a:r>
                        <a:rPr lang="fr-FR" sz="1200" b="1" u="none" strike="noStrike" err="1">
                          <a:effectLst/>
                          <a:latin typeface="Pretendard Medium"/>
                        </a:rPr>
                        <a:t>Response</a:t>
                      </a:r>
                      <a:br>
                        <a:rPr lang="fr-FR" sz="1200" b="1" u="none" strike="noStrike" dirty="0">
                          <a:effectLst/>
                          <a:latin typeface="Pretendard Medium"/>
                        </a:rPr>
                      </a:br>
                      <a:r>
                        <a:rPr lang="fr-FR" sz="1200" b="1" u="none" strike="noStrike" dirty="0">
                          <a:effectLst/>
                          <a:latin typeface="Pretendard Medium"/>
                        </a:rPr>
                        <a:t>(Anti-</a:t>
                      </a:r>
                      <a:r>
                        <a:rPr lang="fr-FR" sz="1200" b="1" u="none" strike="noStrike" err="1">
                          <a:effectLst/>
                          <a:latin typeface="Pretendard Medium"/>
                        </a:rPr>
                        <a:t>polymer</a:t>
                      </a:r>
                      <a:r>
                        <a:rPr lang="fr-FR" sz="1200" b="1" u="none" strike="noStrike" dirty="0">
                          <a:effectLst/>
                          <a:latin typeface="Pretendard Medium"/>
                        </a:rPr>
                        <a:t> </a:t>
                      </a:r>
                      <a:r>
                        <a:rPr lang="fr-FR" sz="1200" b="1" u="none" strike="noStrike" err="1">
                          <a:effectLst/>
                          <a:latin typeface="Pretendard Medium"/>
                        </a:rPr>
                        <a:t>antibodies</a:t>
                      </a:r>
                      <a:r>
                        <a:rPr lang="fr-FR" sz="1200" b="1" u="none" strike="noStrike" dirty="0">
                          <a:effectLst/>
                          <a:latin typeface="Pretendard Medium"/>
                        </a:rPr>
                        <a:t>, etc.)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Stealth Performance </a:t>
                      </a:r>
                    </a:p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(Circulation &amp; RES evasion)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684442"/>
                  </a:ext>
                </a:extLst>
              </a:tr>
              <a:tr h="7752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PEG (reference)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No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Pretendard Medium"/>
                        </a:rPr>
                        <a:t>Induces anti-PEG IgM/IgG in many patients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Pretendard Medium"/>
                        </a:rPr>
                        <a:t>Excellent in First dose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0460188"/>
                  </a:ext>
                </a:extLst>
              </a:tr>
              <a:tr h="7752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err="1">
                          <a:effectLst/>
                          <a:latin typeface="Pretendard Medium"/>
                        </a:rPr>
                        <a:t>Polysarcosine</a:t>
                      </a:r>
                      <a:br>
                        <a:rPr lang="en-US" sz="1200" b="1" u="none" strike="noStrike" dirty="0">
                          <a:effectLst/>
                          <a:latin typeface="Pretendard Medium"/>
                        </a:rPr>
                      </a:br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(</a:t>
                      </a:r>
                      <a:r>
                        <a:rPr lang="en-US" sz="1200" b="1" u="none" strike="noStrike" err="1">
                          <a:effectLst/>
                          <a:latin typeface="Pretendard Medium"/>
                        </a:rPr>
                        <a:t>pSar</a:t>
                      </a:r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Yes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Pretendard Medium"/>
                        </a:rPr>
                        <a:t>Minimal Immunogenicity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Pretendard Medium"/>
                        </a:rPr>
                        <a:t>Similar to PEG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09783609"/>
                  </a:ext>
                </a:extLst>
              </a:tr>
              <a:tr h="7752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Poly(2-oxazolines) </a:t>
                      </a:r>
                    </a:p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(POX)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Pretendard Medium"/>
                        </a:rPr>
                        <a:t>Partially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Pretendard Medium"/>
                        </a:rPr>
                        <a:t>Low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Pretendard Medium"/>
                        </a:rPr>
                        <a:t>Excellent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Pretendard Medium"/>
                        <a:ea typeface="맑은 고딕"/>
                      </a:endParaRPr>
                    </a:p>
                  </a:txBody>
                  <a:tcPr marL="9358" marR="9358" marT="9358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09778894"/>
                  </a:ext>
                </a:extLst>
              </a:tr>
              <a:tr h="7862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Poly(</a:t>
                      </a:r>
                      <a:r>
                        <a:rPr lang="en-US" sz="1200" b="1" i="0" u="none" strike="noStrike" err="1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phosphoesters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Biocompatible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Excellent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09203891"/>
                  </a:ext>
                </a:extLst>
              </a:tr>
              <a:tr h="7752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Hyperbranched </a:t>
                      </a:r>
                    </a:p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Polyglycerol</a:t>
                      </a:r>
                      <a:b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(HPG)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Non-Immunogenetic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Excellent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28177142"/>
                  </a:ext>
                </a:extLst>
              </a:tr>
              <a:tr h="77521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ko-KR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Pretendard Medium"/>
                        </a:rPr>
                        <a:t>PLGA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Pretendard Medium"/>
                          <a:ea typeface="맑은 고딕"/>
                        </a:rPr>
                        <a:t>Yes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Pretendard Medium"/>
                        </a:rPr>
                        <a:t>Excellent Biocompatibility</a:t>
                      </a:r>
                      <a:endParaRPr lang="en-US" sz="2000" dirty="0">
                        <a:latin typeface="Pretendard Medium"/>
                      </a:endParaRPr>
                    </a:p>
                    <a:p>
                      <a:pPr marL="0" lv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2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Pretendard Medium"/>
                        </a:rPr>
                        <a:t>Minimal Immune reactions</a:t>
                      </a:r>
                      <a:endParaRPr lang="en-US" sz="2000" dirty="0">
                        <a:latin typeface="Pretendard Medium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Pretendard Medium"/>
                        </a:rPr>
                        <a:t>Weaker than PEG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65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055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AC6BA-3A3A-9E3D-B8E7-5B5CAB59C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B684469-A154-2B7D-358A-496CE262F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497" y="1840101"/>
            <a:ext cx="3790063" cy="285405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8D25CE9-4AFF-CB6C-6C87-BB7B370AB4B6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AAC335-227A-C14E-2EA9-F4707B46993F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E307CFB-5939-33BD-B9C8-D36F936CF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057F7A22-2531-89C9-408E-E24D81F78473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5AFF9DCB-7F0D-595D-BF61-0AB66FEA7D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603FF7-E168-7067-D3BE-6D0F9814C420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05 | PEG Alternatives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00C4F-F42E-DE0D-27E1-5B12463506C8}"/>
              </a:ext>
            </a:extLst>
          </p:cNvPr>
          <p:cNvSpPr txBox="1"/>
          <p:nvPr/>
        </p:nvSpPr>
        <p:spPr>
          <a:xfrm>
            <a:off x="545386" y="1057781"/>
            <a:ext cx="10075333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PLGA</a:t>
            </a:r>
            <a:endParaRPr lang="en-US" altLang="ko-KR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Poly(Lactic-co-Glycolic Acid)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Excellent </a:t>
            </a:r>
            <a:r>
              <a:rPr lang="en-US" altLang="ko-KR" b="1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biocompatibility, controlled release</a:t>
            </a: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, and </a:t>
            </a:r>
            <a:r>
              <a:rPr lang="en-US" altLang="ko-KR" b="1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drug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Degrades into lactic and glycolic acid – </a:t>
            </a:r>
            <a:r>
              <a:rPr lang="en-US" altLang="ko-KR" b="1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Safely Metabolized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FDA Approved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Pretendard Medium"/>
              <a:ea typeface="맑은 고딕"/>
              <a:cs typeface="Pretendard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Pretendard Medium"/>
              <a:ea typeface="맑은 고딕"/>
              <a:cs typeface="Pretendard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Pretendard Medium"/>
              <a:ea typeface="맑은 고딕"/>
              <a:cs typeface="Pretendard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Pretendard Medium"/>
              <a:ea typeface="맑은 고딕"/>
              <a:cs typeface="Pretendard Medium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PEG-PLGA </a:t>
            </a:r>
            <a:r>
              <a:rPr lang="en-US" altLang="ko-KR" sz="2000" b="1" dirty="0" err="1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Blockcopolymer</a:t>
            </a:r>
            <a:endParaRPr lang="en-US" altLang="ko-KR" sz="2000" b="1" dirty="0">
              <a:solidFill>
                <a:srgbClr val="005BAC"/>
              </a:solidFill>
              <a:latin typeface="Pretendard ExtraBold"/>
              <a:ea typeface="Pretendard ExtraBold"/>
              <a:cs typeface="Pretendard ExtraBold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Advantages from PEG : stealth property, tumor accumulation via EPR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effects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Advantages from PLGA : non-immunogenic, controlled release</a:t>
            </a:r>
            <a:endParaRPr lang="ko-KR" altLang="en-US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r>
              <a:rPr lang="ko-KR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⇒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PEG-PLGA </a:t>
            </a:r>
            <a:r>
              <a:rPr lang="ko-KR" altLang="en-US" sz="2000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나노입자는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ko-KR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약물 운반체로서 큰 </a:t>
            </a:r>
            <a:r>
              <a:rPr lang="ko-KR" altLang="en-US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잠재력</a:t>
            </a:r>
            <a:r>
              <a:rPr lang="ko-KR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을 가짐</a:t>
            </a:r>
            <a:r>
              <a:rPr lang="en-US" altLang="ko-KR" sz="20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96E20-95A3-4303-3DE7-A3D0F3DA0984}"/>
              </a:ext>
            </a:extLst>
          </p:cNvPr>
          <p:cNvSpPr txBox="1"/>
          <p:nvPr/>
        </p:nvSpPr>
        <p:spPr>
          <a:xfrm>
            <a:off x="9083877" y="4820329"/>
            <a:ext cx="224330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▲ Conformation of PLGA</a:t>
            </a:r>
            <a:endParaRPr 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8652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9E404-6576-FFAA-9BC2-7F56431AD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4BDA8B5-0132-ADC5-3D5D-6B27643D3436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F0F04-5261-5504-A14F-D5647F9AA3DD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5423E45-5F72-FC32-4E9D-B10350A9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8CA6DAE2-8DEB-A7A2-6704-394E537E516A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2FBD2BEC-7FAE-FFFA-CEE9-61E3233F7C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4E9D93-EB51-A514-7531-B2BDB6E2AF13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05 | PEG Alternatives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A3C9EC-457D-BCD7-CC42-1396DAB240F1}"/>
              </a:ext>
            </a:extLst>
          </p:cNvPr>
          <p:cNvSpPr txBox="1"/>
          <p:nvPr/>
        </p:nvSpPr>
        <p:spPr>
          <a:xfrm>
            <a:off x="545386" y="1057781"/>
            <a:ext cx="10075333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PEG-PLGA vs PEG</a:t>
            </a:r>
            <a:endParaRPr lang="ko-KR" altLang="en-US" sz="2000" b="1" dirty="0">
              <a:solidFill>
                <a:srgbClr val="005BAC"/>
              </a:solidFill>
              <a:latin typeface="Pretendard ExtraBold"/>
              <a:ea typeface="Pretendard ExtraBold"/>
              <a:cs typeface="Pretendard ExtraBold"/>
            </a:endParaRPr>
          </a:p>
          <a:p>
            <a:endParaRPr lang="ko-KR" altLang="ko-KR" dirty="0">
              <a:latin typeface="Pretendard Medium"/>
              <a:ea typeface="Pretendard Medium"/>
              <a:cs typeface="Pretendard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latin typeface="Pretendard Medium"/>
              <a:ea typeface="맑은 고딕"/>
              <a:cs typeface="Pretendard Medium"/>
            </a:endParaRPr>
          </a:p>
        </p:txBody>
      </p:sp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35125286-8634-9097-509F-5E04B8962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914768"/>
              </p:ext>
            </p:extLst>
          </p:nvPr>
        </p:nvGraphicFramePr>
        <p:xfrm>
          <a:off x="1038952" y="1878089"/>
          <a:ext cx="10075333" cy="3855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5921">
                  <a:extLst>
                    <a:ext uri="{9D8B030D-6E8A-4147-A177-3AD203B41FA5}">
                      <a16:colId xmlns:a16="http://schemas.microsoft.com/office/drawing/2014/main" val="675860439"/>
                    </a:ext>
                  </a:extLst>
                </a:gridCol>
                <a:gridCol w="5370022">
                  <a:extLst>
                    <a:ext uri="{9D8B030D-6E8A-4147-A177-3AD203B41FA5}">
                      <a16:colId xmlns:a16="http://schemas.microsoft.com/office/drawing/2014/main" val="2006582982"/>
                    </a:ext>
                  </a:extLst>
                </a:gridCol>
                <a:gridCol w="1509390">
                  <a:extLst>
                    <a:ext uri="{9D8B030D-6E8A-4147-A177-3AD203B41FA5}">
                      <a16:colId xmlns:a16="http://schemas.microsoft.com/office/drawing/2014/main" val="2472153559"/>
                    </a:ext>
                  </a:extLst>
                </a:gridCol>
              </a:tblGrid>
              <a:tr h="4532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Side Effect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PEG-PLGA Effect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Eliminated?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684442"/>
                  </a:ext>
                </a:extLst>
              </a:tr>
              <a:tr h="85045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ABC phenomenon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  <a:cs typeface="Pretendard Medium" panose="020B0600000101010101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Still occurs, especially with repeated dosing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No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  <a:cs typeface="Pretendard Medium" panose="020B0600000101010101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0460188"/>
                  </a:ext>
                </a:extLst>
              </a:tr>
              <a:tr h="85045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Anti-PEG antibodies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  <a:cs typeface="Pretendard Medium" panose="020B0600000101010101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PEG is still exposed on the surface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Partially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  <a:cs typeface="Pretendard Medium" panose="020B0600000101010101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09783609"/>
                  </a:ext>
                </a:extLst>
              </a:tr>
              <a:tr h="85045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Hypersensitivity reactions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  <a:cs typeface="Pretendard Medium" panose="020B0600000101010101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Reduced in some reports</a:t>
                      </a:r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, but </a:t>
                      </a:r>
                      <a:r>
                        <a:rPr lang="en-US" sz="1600" b="0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not absent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Partially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  <a:cs typeface="Pretendard Medium" panose="020B0600000101010101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09778894"/>
                  </a:ext>
                </a:extLst>
              </a:tr>
              <a:tr h="85045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Non-biodegradability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  <a:cs typeface="Pretendard Medium" panose="020B0600000101010101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PLGA part degrades fully, lower Mw of PEG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Pretendard Medium" panose="020B0600000101010101" charset="-127"/>
                          <a:ea typeface="Pretendard Medium" panose="020B0600000101010101" charset="-127"/>
                          <a:cs typeface="Pretendard Medium" panose="020B0600000101010101" charset="-127"/>
                        </a:rPr>
                        <a:t>Yes</a:t>
                      </a:r>
                      <a:endParaRPr lang="en-US" sz="1600" dirty="0">
                        <a:latin typeface="Pretendard Medium" panose="020B0600000101010101" charset="-127"/>
                        <a:ea typeface="Pretendard Medium" panose="020B0600000101010101" charset="-127"/>
                        <a:cs typeface="Pretendard Medium" panose="020B0600000101010101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203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202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88A66-6037-E028-BC0F-FC8A2AC31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B5AC86C-4747-D281-6699-BD94D9886C08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D924E-C357-4F73-D253-B9CFBC4EA9E8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06 | 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0FF982-2B0F-068F-FAF8-A43CCC1963EE}"/>
              </a:ext>
            </a:extLst>
          </p:cNvPr>
          <p:cNvSpPr txBox="1"/>
          <p:nvPr/>
        </p:nvSpPr>
        <p:spPr>
          <a:xfrm>
            <a:off x="8456666" y="87266"/>
            <a:ext cx="30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C4AB5E2-0076-3FF1-5A37-318651B80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DDD30DAF-F003-08E1-9EF3-8DD0E5D7971C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202905C5-2734-11A9-AF7D-450F28CC35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698267-C958-9A23-8B59-74B9314204D1}"/>
              </a:ext>
            </a:extLst>
          </p:cNvPr>
          <p:cNvSpPr txBox="1"/>
          <p:nvPr/>
        </p:nvSpPr>
        <p:spPr>
          <a:xfrm>
            <a:off x="475058" y="1089898"/>
            <a:ext cx="11362501" cy="41242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ko-KR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1. 면역 내성 문제점 해결</a:t>
            </a:r>
            <a:endParaRPr lang="ko-KR" altLang="en-US" sz="20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285750" indent="-285750">
              <a:buFont typeface="Arial"/>
              <a:buChar char="•"/>
            </a:pP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PEG로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표면을 </a:t>
            </a: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개질한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PLGA </a:t>
            </a: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NPs는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비PEG화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된 것보다 다발성 경화증 증상을 개선시켜 면역 내성 향상 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가능성을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보여줌 </a:t>
            </a:r>
            <a:endParaRPr lang="en-US" altLang="ko-KR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endParaRPr lang="ko-KR" sz="20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r>
              <a:rPr lang="ko-KR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2. 암 치료 분야의 연구 성과</a:t>
            </a:r>
            <a:endParaRPr lang="ko-KR" altLang="en-US" sz="20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285750" indent="-285750">
              <a:buFont typeface="Arial"/>
              <a:buChar char="•"/>
            </a:pP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삼중음성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유방암 치료에서 PLGA-PEG </a:t>
            </a: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몰리머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마이크로스피어를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사용한 연구에서 표적 항암약물을 성공적으로 </a:t>
            </a: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캡슐화하여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독성과 부작용을 줄이면서 치료 효과를 개선함</a:t>
            </a:r>
          </a:p>
          <a:p>
            <a:pPr marL="285750" indent="-285750">
              <a:buFont typeface="Arial"/>
              <a:buChar char="•"/>
            </a:pP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PEG-PLGA </a:t>
            </a: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나노입자는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PSMA를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발현하는 전립선암 세포에 선택적으로 결합하여, </a:t>
            </a: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비기능화된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ko-KR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나노입자에</a:t>
            </a:r>
            <a:r>
              <a:rPr 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비해 3.77배 높은 종양 축적을 보임</a:t>
            </a:r>
          </a:p>
          <a:p>
            <a:endParaRPr lang="ko-KR" sz="20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r>
              <a:rPr lang="ko-KR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3. 약물 전달 시스템에서의 효과</a:t>
            </a:r>
            <a:endParaRPr lang="en-US" altLang="ko-KR" sz="2000" b="1" dirty="0">
              <a:solidFill>
                <a:srgbClr val="005BAC"/>
              </a:solidFill>
              <a:latin typeface="Pretendard ExtraBold"/>
              <a:ea typeface="Pretendard ExtraBold"/>
              <a:cs typeface="Pretendard ExtraBold"/>
            </a:endParaRPr>
          </a:p>
          <a:p>
            <a:pPr marL="285750" indent="-285750">
              <a:buFont typeface="Arial"/>
              <a:buChar char="•"/>
            </a:pP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PLGA </a:t>
            </a:r>
            <a:r>
              <a:rPr lang="ko-KR" altLang="en-US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나노입자에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PEG 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코팅을 적용하면 표면의 </a:t>
            </a:r>
            <a:r>
              <a:rPr lang="ko-KR" altLang="en-US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친수성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특성이 </a:t>
            </a:r>
            <a:r>
              <a:rPr lang="ko-KR" altLang="en-US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증기하고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혈류 내 체류 기간이 연장되며</a:t>
            </a: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, 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약물 운반 매체로서의 우수한 잠재력을 제공</a:t>
            </a:r>
            <a:endParaRPr lang="ko-KR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285750" indent="-285750">
              <a:buFont typeface="Arial"/>
              <a:buChar char="•"/>
            </a:pP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PEG-PLGA </a:t>
            </a:r>
            <a:r>
              <a:rPr lang="ko-KR" altLang="en-US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나노입자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구조는 </a:t>
            </a:r>
            <a:r>
              <a:rPr lang="ko-KR" altLang="en-US" dirty="0" err="1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친수성</a:t>
            </a:r>
            <a:r>
              <a:rPr lang="ko-KR" altLang="en-US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및 소수성 약물 성분을 모두 안정적으로 탑재할 수 있음</a:t>
            </a:r>
            <a:endParaRPr lang="ko-KR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endParaRPr lang="ko-KR" dirty="0">
              <a:latin typeface="Pretendard Medium"/>
              <a:ea typeface="Pretendard Medium"/>
              <a:cs typeface="Pretendar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5369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F8608-6C71-BE9C-C718-8AB91BCC6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91EF507-39B4-B663-FDE3-4F5D024E3437}"/>
              </a:ext>
            </a:extLst>
          </p:cNvPr>
          <p:cNvSpPr/>
          <p:nvPr/>
        </p:nvSpPr>
        <p:spPr>
          <a:xfrm>
            <a:off x="0" y="0"/>
            <a:ext cx="238397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FB87B0A-EEB5-0F91-F10C-52A7E4C194BE}"/>
              </a:ext>
            </a:extLst>
          </p:cNvPr>
          <p:cNvSpPr/>
          <p:nvPr/>
        </p:nvSpPr>
        <p:spPr>
          <a:xfrm>
            <a:off x="-1" y="751112"/>
            <a:ext cx="3004458" cy="2122717"/>
          </a:xfrm>
          <a:prstGeom prst="rect">
            <a:avLst/>
          </a:prstGeom>
          <a:solidFill>
            <a:srgbClr val="005BAC"/>
          </a:solidFill>
          <a:ln>
            <a:noFill/>
          </a:ln>
          <a:effectLst>
            <a:outerShdw blurRad="889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05603-4B91-90DB-0DFD-A3A247830ADE}"/>
              </a:ext>
            </a:extLst>
          </p:cNvPr>
          <p:cNvSpPr txBox="1"/>
          <p:nvPr/>
        </p:nvSpPr>
        <p:spPr>
          <a:xfrm>
            <a:off x="471807" y="1258472"/>
            <a:ext cx="2222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80F69-984A-164E-B9EE-0157AC8D3017}"/>
              </a:ext>
            </a:extLst>
          </p:cNvPr>
          <p:cNvSpPr txBox="1"/>
          <p:nvPr/>
        </p:nvSpPr>
        <p:spPr>
          <a:xfrm>
            <a:off x="4321983" y="685749"/>
            <a:ext cx="5736782" cy="5486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000" b="1"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01   Introduction</a:t>
            </a:r>
          </a:p>
          <a:p>
            <a:pPr>
              <a:lnSpc>
                <a:spcPct val="200000"/>
              </a:lnSpc>
            </a:pPr>
            <a:r>
              <a:rPr lang="en-US" sz="3000" b="1"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02   Nanomedicine</a:t>
            </a:r>
          </a:p>
          <a:p>
            <a:pPr>
              <a:lnSpc>
                <a:spcPct val="200000"/>
              </a:lnSpc>
            </a:pPr>
            <a:r>
              <a:rPr lang="en-US" sz="3000" b="1"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03   PEG</a:t>
            </a:r>
          </a:p>
          <a:p>
            <a:pPr>
              <a:lnSpc>
                <a:spcPct val="200000"/>
              </a:lnSpc>
            </a:pPr>
            <a:r>
              <a:rPr lang="en-US" altLang="ko-KR" sz="3000" b="1"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04   Limit of PEG</a:t>
            </a:r>
          </a:p>
          <a:p>
            <a:pPr>
              <a:lnSpc>
                <a:spcPct val="200000"/>
              </a:lnSpc>
            </a:pPr>
            <a:r>
              <a:rPr lang="en-US" altLang="ko-KR" sz="3000" b="1"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05   PEG Alternatives</a:t>
            </a:r>
          </a:p>
          <a:p>
            <a:pPr>
              <a:lnSpc>
                <a:spcPct val="200000"/>
              </a:lnSpc>
            </a:pPr>
            <a:r>
              <a:rPr lang="en-US" altLang="ko-KR" sz="3000" b="1"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06   Conclusion</a:t>
            </a:r>
          </a:p>
        </p:txBody>
      </p:sp>
      <p:cxnSp>
        <p:nvCxnSpPr>
          <p:cNvPr id="6" name="직선 연결선[R] 5">
            <a:extLst>
              <a:ext uri="{FF2B5EF4-FFF2-40B4-BE49-F238E27FC236}">
                <a16:creationId xmlns:a16="http://schemas.microsoft.com/office/drawing/2014/main" id="{7B5BCD4E-1FDF-7E84-7D55-DAE3A81DD18A}"/>
              </a:ext>
            </a:extLst>
          </p:cNvPr>
          <p:cNvCxnSpPr>
            <a:cxnSpLocks/>
          </p:cNvCxnSpPr>
          <p:nvPr/>
        </p:nvCxnSpPr>
        <p:spPr>
          <a:xfrm>
            <a:off x="315685" y="429985"/>
            <a:ext cx="8523515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83FC8438-AA0B-5CF0-18F2-17B48B23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77" t="19715" r="6671" b="21589"/>
          <a:stretch/>
        </p:blipFill>
        <p:spPr>
          <a:xfrm>
            <a:off x="9035141" y="87085"/>
            <a:ext cx="29500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97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C67EC-4871-2FAB-3483-9A1F62BAF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07C7F05-F318-8C52-EAD6-02DD7A18072B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C89622-6BF9-07D6-F6DC-28D0F470225E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06 | 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98404B-FE8D-4EA8-049C-BEF91D9C4F2F}"/>
              </a:ext>
            </a:extLst>
          </p:cNvPr>
          <p:cNvSpPr txBox="1"/>
          <p:nvPr/>
        </p:nvSpPr>
        <p:spPr>
          <a:xfrm>
            <a:off x="8456666" y="87266"/>
            <a:ext cx="30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C7EB66F-A9AB-B3C2-62E1-F7F7B9610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14B54C8B-1CBA-18B9-048F-D965A8B74136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1B537C35-64DD-B787-91F9-AEFEA2606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6BCAB8-787F-ACA0-41BD-09E955199D0C}"/>
              </a:ext>
            </a:extLst>
          </p:cNvPr>
          <p:cNvSpPr txBox="1"/>
          <p:nvPr/>
        </p:nvSpPr>
        <p:spPr>
          <a:xfrm>
            <a:off x="475058" y="1089898"/>
            <a:ext cx="11362501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2000" b="1" dirty="0">
                <a:solidFill>
                  <a:srgbClr val="005BAC"/>
                </a:solidFill>
                <a:latin typeface="Pretendard ExtraBold"/>
                <a:ea typeface="Pretendard ExtraBold"/>
                <a:cs typeface="Pretendard ExtraBold"/>
              </a:rPr>
              <a:t>Future Research</a:t>
            </a:r>
            <a:endParaRPr lang="ko-KR" altLang="en-US" sz="20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285750" indent="-285750">
              <a:buFont typeface="Arial"/>
              <a:buChar char="•"/>
            </a:pPr>
            <a:r>
              <a:rPr lang="en-US" altLang="ko-KR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Stealth property and Immunogenicity depends on PEG/PLGA proportion?</a:t>
            </a:r>
          </a:p>
          <a:p>
            <a:pPr marL="285750" indent="-285750">
              <a:buFont typeface="Arial"/>
              <a:buChar char="•"/>
            </a:pPr>
            <a:endParaRPr lang="en-US" altLang="ko-KR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285750" indent="-285750">
              <a:buFont typeface="Arial"/>
              <a:buChar char="•"/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pH or enzyme-responsive PEG-shedding strategies to reduce immune recognition while maintaining prolonged circulation time.</a:t>
            </a:r>
          </a:p>
          <a:p>
            <a:pPr marL="285750" indent="-285750">
              <a:buFont typeface="Arial"/>
              <a:buChar char="•"/>
            </a:pPr>
            <a:endParaRPr lang="en-US" altLang="ko-KR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marL="285750" indent="-285750">
              <a:buFont typeface="Arial"/>
              <a:buChar char="•"/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Investigate formulation stability, scale-up reproducibility, and regulatory pathways that limit the clinical approval of next-gen stealth nanoparticles.</a:t>
            </a:r>
          </a:p>
          <a:p>
            <a:pPr marL="285750" indent="-285750">
              <a:buFont typeface="Arial"/>
              <a:buChar char="•"/>
            </a:pPr>
            <a:endParaRPr lang="en-US" altLang="ko-KR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marL="285750" indent="-285750">
              <a:buFont typeface="Arial"/>
              <a:buChar char="•"/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Study how patient-specific immune profiles affect the performance of PEGylated drugs and explore adaptive delivery systems.</a:t>
            </a:r>
          </a:p>
          <a:p>
            <a:endParaRPr lang="ko-KR" dirty="0">
              <a:latin typeface="Pretendard Medium"/>
              <a:ea typeface="Pretendard Medium"/>
              <a:cs typeface="Pretendard Medium"/>
            </a:endParaRPr>
          </a:p>
        </p:txBody>
      </p:sp>
    </p:spTree>
    <p:extLst>
      <p:ext uri="{BB962C8B-B14F-4D97-AF65-F5344CB8AC3E}">
        <p14:creationId xmlns:p14="http://schemas.microsoft.com/office/powerpoint/2010/main" val="64240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CD8EE-FA3B-52DD-0F1B-99BFDE919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7B07F08-7CF7-6FF2-2254-CBF9072D7AED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1E7C51-D65D-EEB0-D290-C85549FC19D7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07 | 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8AE58E-7C3A-3468-7EBD-32285910827E}"/>
              </a:ext>
            </a:extLst>
          </p:cNvPr>
          <p:cNvSpPr txBox="1"/>
          <p:nvPr/>
        </p:nvSpPr>
        <p:spPr>
          <a:xfrm>
            <a:off x="8456666" y="87266"/>
            <a:ext cx="30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823D31C-1F23-E3FC-C119-1322F6ACB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6E445920-D85D-3DD1-6C41-E9B0447C2008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D8E27DBA-8328-BE49-A440-EF99F3E04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F286218-785D-D9A2-B4C3-5E1C884CA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412" y="980555"/>
            <a:ext cx="11455832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[1] Allen, T. M. et al., "Stealth liposomes: Basic science and rationale for clinical applications," </a:t>
            </a:r>
            <a:r>
              <a:rPr kumimoji="0" lang="en-US" altLang="ko-KR" sz="1800" i="0" u="none" strike="noStrike" cap="none" normalizeH="0" baseline="0" dirty="0" err="1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Pharmacol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. Rev., 1999.</a:t>
            </a:r>
          </a:p>
          <a:p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[2] Cheng, J. et al., "Formulation of functionalized PLGA-PEG nanoparticles for in vivo targeted drug delivery," </a:t>
            </a:r>
          </a:p>
          <a:p>
            <a:r>
              <a:rPr lang="en-US" altLang="ko-KR" dirty="0">
                <a:latin typeface="Cambria"/>
                <a:ea typeface="+mn-lt"/>
                <a:cs typeface="+mn-lt"/>
              </a:rPr>
              <a:t>      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Biomaterials, vol. 28, no. 5, pp. 869–876, 2007.</a:t>
            </a:r>
          </a:p>
          <a:p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[3] Fang, J. L. et al., "Toxicity of high-molecular-weight polyethylene glycols in Sprague Dawley rats," </a:t>
            </a:r>
            <a:r>
              <a:rPr kumimoji="0" lang="en-US" altLang="ko-KR" sz="1800" i="0" u="none" strike="noStrike" cap="none" normalizeH="0" baseline="0" dirty="0" err="1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Toxicol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. Lett., </a:t>
            </a:r>
          </a:p>
          <a:p>
            <a:r>
              <a:rPr lang="en-US" altLang="ko-KR" dirty="0">
                <a:latin typeface="Cambria"/>
                <a:ea typeface="+mn-lt"/>
                <a:cs typeface="+mn-lt"/>
              </a:rPr>
              <a:t>       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vol. 359, pp. 22–30, 2022.</a:t>
            </a:r>
          </a:p>
          <a:p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[4] Gao, Y., Li, Y., Guo, Y., Liu, X., and Zhao, W., "Drug-encapsulated blend of PLGA-PEG microspheres: In vitro and in </a:t>
            </a:r>
          </a:p>
          <a:p>
            <a:r>
              <a:rPr lang="en-US" altLang="ko-KR" dirty="0">
                <a:latin typeface="Cambria"/>
                <a:ea typeface="+mn-lt"/>
                <a:cs typeface="+mn-lt"/>
              </a:rPr>
              <a:t>       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vivo study of the effects of localized/targeted drug delivery on the treatment of triple-negative breast cancer," </a:t>
            </a:r>
          </a:p>
          <a:p>
            <a:r>
              <a:rPr lang="en-US" altLang="ko-KR" dirty="0">
                <a:latin typeface="Cambria"/>
                <a:ea typeface="+mn-lt"/>
                <a:cs typeface="+mn-lt"/>
              </a:rPr>
              <a:t>       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Sci. Rep., vol. 10, Art. no. 13355, 2020.</a:t>
            </a:r>
          </a:p>
          <a:p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[5] He, C. et al., "</a:t>
            </a:r>
            <a:r>
              <a:rPr kumimoji="0" lang="en-US" altLang="ko-KR" sz="1800" i="0" u="none" strike="noStrike" cap="none" normalizeH="0" baseline="0" dirty="0" err="1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POx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/POz-lipid alternatives to PEG-lipids in mRNA LNPs," Biomacromolecules, vol. 25, no. 8, pp. </a:t>
            </a:r>
          </a:p>
          <a:p>
            <a:r>
              <a:rPr lang="en-US" altLang="ko-KR" dirty="0">
                <a:latin typeface="Cambria"/>
                <a:ea typeface="+mn-lt"/>
                <a:cs typeface="+mn-lt"/>
              </a:rPr>
              <a:t>       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4734–4747, 2024.</a:t>
            </a:r>
          </a:p>
          <a:p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  <a:cs typeface="+mn-lt"/>
              </a:rPr>
              <a:t>[6] 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H. O. </a:t>
            </a:r>
            <a:r>
              <a:rPr lang="en-US" altLang="ko-KR" dirty="0" err="1">
                <a:latin typeface="Cambria" panose="02040503050406030204" pitchFamily="18" charset="0"/>
                <a:ea typeface="Cambria" panose="02040503050406030204" pitchFamily="18" charset="0"/>
              </a:rPr>
              <a:t>Alsaab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i="1" dirty="0">
                <a:latin typeface="Cambria" panose="02040503050406030204" pitchFamily="18" charset="0"/>
                <a:ea typeface="Cambria" panose="02040503050406030204" pitchFamily="18" charset="0"/>
              </a:rPr>
              <a:t>et al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., "PLGA-Based Nanomedicine: History of Advancement and Development in Clinical </a:t>
            </a:r>
          </a:p>
          <a:p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       Applications of Multiple Diseases," </a:t>
            </a:r>
            <a:r>
              <a:rPr lang="en-US" altLang="ko-KR" i="1" dirty="0">
                <a:latin typeface="Cambria" panose="02040503050406030204" pitchFamily="18" charset="0"/>
                <a:ea typeface="Cambria" panose="02040503050406030204" pitchFamily="18" charset="0"/>
              </a:rPr>
              <a:t>Pharmaceutics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, vol. 14, no. 12, p. 2728, Dec. 2022.</a:t>
            </a:r>
            <a:endParaRPr kumimoji="0" lang="en-US" altLang="ko-KR" sz="1800" i="0" u="none" strike="noStrike" cap="none" normalizeH="0" baseline="0" dirty="0">
              <a:ln>
                <a:noFill/>
              </a:ln>
              <a:effectLst/>
              <a:latin typeface="Cambria" panose="02040503050406030204" pitchFamily="18" charset="0"/>
              <a:ea typeface="Cambria" panose="02040503050406030204" pitchFamily="18" charset="0"/>
              <a:cs typeface="+mn-lt"/>
            </a:endParaRPr>
          </a:p>
          <a:p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[7] Hoang </a:t>
            </a:r>
            <a:r>
              <a:rPr kumimoji="0" lang="en-US" altLang="ko-KR" sz="1800" i="0" u="none" strike="noStrike" cap="none" normalizeH="0" baseline="0" dirty="0" err="1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Thi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, T. T. et al., "Review of PEG immunogenicity and alternatives," Polymers, vol. 12, no. 2, Art. no. 298, </a:t>
            </a:r>
          </a:p>
          <a:p>
            <a:r>
              <a:rPr lang="en-US" altLang="ko-KR" dirty="0">
                <a:latin typeface="Cambria"/>
                <a:ea typeface="+mn-lt"/>
                <a:cs typeface="+mn-lt"/>
              </a:rPr>
              <a:t>       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2020.</a:t>
            </a:r>
          </a:p>
          <a:p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[8] Hu, Q., Luo, Y., Xue, Y., Zhang, H., and Ding, Y., "Polyethylene glycol (PEG)-based polymer–drug conjugates: From </a:t>
            </a:r>
          </a:p>
          <a:p>
            <a:r>
              <a:rPr lang="en-US" altLang="ko-KR" dirty="0">
                <a:latin typeface="Cambria"/>
                <a:ea typeface="+mn-lt"/>
                <a:cs typeface="+mn-lt"/>
              </a:rPr>
              <a:t>       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linear PEGs to </a:t>
            </a:r>
            <a:r>
              <a:rPr kumimoji="0" lang="en-US" altLang="ko-KR" sz="1800" i="0" u="none" strike="noStrike" cap="none" normalizeH="0" baseline="0" dirty="0" err="1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multiarm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 PEGs," Pharmaceuticals, vol. 14, no. 3, Art. no. 221, 2021.</a:t>
            </a:r>
          </a:p>
          <a:p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[9] Ishikawa, S. et al., "Molecular weight-dependent diffusion, biodistribution, and clearance behavior of tetra-</a:t>
            </a:r>
          </a:p>
          <a:p>
            <a:r>
              <a:rPr lang="en-US" altLang="ko-KR" dirty="0">
                <a:latin typeface="Cambria"/>
                <a:ea typeface="+mn-lt"/>
                <a:cs typeface="+mn-lt"/>
              </a:rPr>
              <a:t>       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armed poly(ethylene glycol) subcutaneously injected into the back of mice," ACS Macro Lett., vol. 12, no. 4, pp. </a:t>
            </a:r>
          </a:p>
          <a:p>
            <a:r>
              <a:rPr lang="en-US" altLang="ko-KR" dirty="0">
                <a:latin typeface="Cambria"/>
                <a:ea typeface="+mn-lt"/>
                <a:cs typeface="+mn-lt"/>
              </a:rPr>
              <a:t>       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510–517, 2023.</a:t>
            </a:r>
          </a:p>
        </p:txBody>
      </p:sp>
    </p:spTree>
    <p:extLst>
      <p:ext uri="{BB962C8B-B14F-4D97-AF65-F5344CB8AC3E}">
        <p14:creationId xmlns:p14="http://schemas.microsoft.com/office/powerpoint/2010/main" val="2452010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4CDE2-CBFA-38FC-9352-70D08BF07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7A4C683-3F87-41CC-12EC-A2B6E1D5896A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60D4A5-04DD-D1BB-2F6C-5DB064231835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07 | 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C3FABB-BD9F-8F0A-9038-EDE52DCF9696}"/>
              </a:ext>
            </a:extLst>
          </p:cNvPr>
          <p:cNvSpPr txBox="1"/>
          <p:nvPr/>
        </p:nvSpPr>
        <p:spPr>
          <a:xfrm>
            <a:off x="8456666" y="87266"/>
            <a:ext cx="30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FC741D5-255C-6314-3B3E-AD551F357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0FE71B44-FB50-D7D8-518B-01403D1510A9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8F7087C3-9B7C-D684-36D4-8CF8707B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25BFA310-1B09-3E38-47BD-EA477CF44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17" y="991616"/>
            <a:ext cx="11543326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[</a:t>
            </a:r>
            <a:r>
              <a:rPr lang="en-US" altLang="ko-KR" dirty="0">
                <a:latin typeface="Cambria"/>
                <a:ea typeface="+mn-lt"/>
                <a:cs typeface="+mn-lt"/>
              </a:rPr>
              <a:t>10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] Kon, E. et al., "</a:t>
            </a:r>
            <a:r>
              <a:rPr kumimoji="0" lang="en-US" altLang="ko-KR" sz="1800" i="0" u="none" strike="noStrike" cap="none" normalizeH="0" baseline="0" dirty="0" err="1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Polysarcosine</a:t>
            </a:r>
            <a:r>
              <a:rPr kumimoji="0" lang="en-US" altLang="ko-KR" sz="1800" i="0" u="none" strike="noStrike" cap="none" normalizeH="0" baseline="0" dirty="0">
                <a:ln>
                  <a:noFill/>
                </a:ln>
                <a:effectLst/>
                <a:latin typeface="Cambria"/>
                <a:ea typeface="+mn-lt"/>
                <a:cs typeface="+mn-lt"/>
              </a:rPr>
              <a:t> coating evades ABC phenomenon," J. Control. Release, vol. 327, pp. 406–420, 2020.</a:t>
            </a:r>
            <a:endParaRPr lang="en-US" dirty="0">
              <a:solidFill>
                <a:srgbClr val="212121"/>
              </a:solidFill>
              <a:latin typeface="Cambria"/>
              <a:ea typeface="맑은 고딕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[11] Li, M. et al., "Poly(</a:t>
            </a:r>
            <a:r>
              <a:rPr lang="en-US" dirty="0" err="1">
                <a:solidFill>
                  <a:srgbClr val="212121"/>
                </a:solidFill>
                <a:latin typeface="Cambria"/>
                <a:ea typeface="맑은 고딕"/>
              </a:rPr>
              <a:t>carboxybetaine</a:t>
            </a: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) coated liposomes avoid ABC and enhance tumor delivery," </a:t>
            </a:r>
            <a:r>
              <a:rPr lang="en-US" dirty="0" err="1">
                <a:solidFill>
                  <a:srgbClr val="212121"/>
                </a:solidFill>
                <a:latin typeface="Cambria"/>
                <a:ea typeface="맑은 고딕"/>
              </a:rPr>
              <a:t>Theranostics</a:t>
            </a: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, vol.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         5, no. 6, pp. 583–596, 2015.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[12] Moghimi, S. M., </a:t>
            </a:r>
            <a:r>
              <a:rPr lang="en-US" dirty="0" err="1">
                <a:solidFill>
                  <a:srgbClr val="212121"/>
                </a:solidFill>
                <a:latin typeface="Cambria"/>
                <a:ea typeface="맑은 고딕"/>
              </a:rPr>
              <a:t>Parhamifar</a:t>
            </a: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, L., Ahmadvand, D., Wibroe, P. P., Andresen, T. L., </a:t>
            </a:r>
            <a:r>
              <a:rPr lang="en-US" dirty="0" err="1">
                <a:solidFill>
                  <a:srgbClr val="212121"/>
                </a:solidFill>
                <a:latin typeface="Cambria"/>
                <a:ea typeface="맑은 고딕"/>
              </a:rPr>
              <a:t>Farhangrazi</a:t>
            </a: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, Z. S., and Hunter, A. C., “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         Particulate systems for targeting of macrophages: Basic and therapeutic concepts," J. Innate Immun., vol. 4, no. 5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         –6, pp. 509–528, 2012.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[13] “PEG Alternatives You Should Be Thinking About,” </a:t>
            </a:r>
            <a:r>
              <a:rPr lang="en-US" dirty="0" err="1">
                <a:solidFill>
                  <a:srgbClr val="212121"/>
                </a:solidFill>
                <a:latin typeface="Cambria"/>
                <a:ea typeface="맑은 고딕"/>
              </a:rPr>
              <a:t>BioProcess</a:t>
            </a: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 Online, 2023. [Online].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[14] Xie, X. et al., "Challenges and opportunities from basic cancer biology for nanomedicine for targeted drug deliver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         y," Curr. Cancer Drug Targets, vol. 18, no. 7, pp. 636–653, 2018.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[15] 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Y. </a:t>
            </a:r>
            <a:r>
              <a:rPr lang="en-US" altLang="ko-KR" dirty="0" err="1">
                <a:latin typeface="Cambria" panose="02040503050406030204" pitchFamily="18" charset="0"/>
                <a:ea typeface="Cambria" panose="02040503050406030204" pitchFamily="18" charset="0"/>
              </a:rPr>
              <a:t>Barenholz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, "</a:t>
            </a:r>
            <a:r>
              <a:rPr lang="en-US" altLang="ko-KR" dirty="0" err="1">
                <a:latin typeface="Cambria" panose="02040503050406030204" pitchFamily="18" charset="0"/>
                <a:ea typeface="Cambria" panose="02040503050406030204" pitchFamily="18" charset="0"/>
              </a:rPr>
              <a:t>Doxil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®--the first FDA-approved nano-drug: lessons learned," </a:t>
            </a:r>
            <a:r>
              <a:rPr lang="en-US" altLang="ko-KR" i="1" dirty="0">
                <a:latin typeface="Cambria" panose="02040503050406030204" pitchFamily="18" charset="0"/>
                <a:ea typeface="Cambria" panose="02040503050406030204" pitchFamily="18" charset="0"/>
              </a:rPr>
              <a:t>Journal of Controlled Release</a:t>
            </a: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, vol.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latin typeface="Cambria" panose="02040503050406030204" pitchFamily="18" charset="0"/>
                <a:ea typeface="Cambria" panose="02040503050406030204" pitchFamily="18" charset="0"/>
              </a:rPr>
              <a:t>         160, no. 2, pp. 117–134, Jun. 2012.</a:t>
            </a:r>
            <a:endParaRPr lang="en-US" dirty="0">
              <a:solidFill>
                <a:srgbClr val="21212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[16] Zhang, D. et al., "Drug-loaded PEG-PLGA nanoparticles for cancer treatment," Front. </a:t>
            </a:r>
            <a:r>
              <a:rPr lang="en-US" dirty="0" err="1">
                <a:solidFill>
                  <a:srgbClr val="212121"/>
                </a:solidFill>
                <a:latin typeface="Cambria"/>
                <a:ea typeface="맑은 고딕"/>
              </a:rPr>
              <a:t>Pharmacol</a:t>
            </a: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., vol. 13, Art. no.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         990505, Aug. 2022.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[17] Zheng, Y., Yuan, X., Huang, Y., and Wang, Y., "Liposomal drug delivery systems with pH-responsive polyethylene g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         </a:t>
            </a:r>
            <a:r>
              <a:rPr lang="en-US" dirty="0" err="1">
                <a:solidFill>
                  <a:srgbClr val="212121"/>
                </a:solidFill>
                <a:latin typeface="Cambria"/>
                <a:ea typeface="맑은 고딕"/>
              </a:rPr>
              <a:t>lycol</a:t>
            </a:r>
            <a:r>
              <a:rPr lang="en-US" dirty="0">
                <a:solidFill>
                  <a:srgbClr val="212121"/>
                </a:solidFill>
                <a:latin typeface="Cambria"/>
                <a:ea typeface="맑은 고딕"/>
              </a:rPr>
              <a:t> (PEG) shedding," Nanomaterials, vol. 12, no. 21, Art. no. 3869, 2022.</a:t>
            </a:r>
            <a:endParaRPr lang="en" dirty="0">
              <a:solidFill>
                <a:srgbClr val="212121"/>
              </a:solidFill>
              <a:latin typeface="Cambria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0643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19652-24ED-AD3F-FE68-4314FB3FC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C2D91FB-B4A2-934A-A0C9-EF6B5DA26BA5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D22544-70F4-9EA1-410B-95D5D647D0EC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08 | Q&amp;A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845CD-4BF0-D1F1-2827-40CEBA133047}"/>
              </a:ext>
            </a:extLst>
          </p:cNvPr>
          <p:cNvSpPr txBox="1"/>
          <p:nvPr/>
        </p:nvSpPr>
        <p:spPr>
          <a:xfrm>
            <a:off x="8456666" y="87266"/>
            <a:ext cx="30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41A424B-4BA0-58A8-96E7-13957ED90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4D8EE358-BED3-3600-95EE-89490621B17D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C805F1D4-CC3D-6886-916A-D7120347D5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F29549-0FA3-D193-7BF2-85D47EAA41C7}"/>
              </a:ext>
            </a:extLst>
          </p:cNvPr>
          <p:cNvSpPr txBox="1"/>
          <p:nvPr/>
        </p:nvSpPr>
        <p:spPr>
          <a:xfrm>
            <a:off x="4023360" y="2967335"/>
            <a:ext cx="414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005BAC"/>
                </a:solidFill>
                <a:latin typeface="Pretendard ExtraBold" panose="020B0600000101010101" charset="-127"/>
                <a:ea typeface="Pretendard ExtraBold" panose="020B0600000101010101" charset="-127"/>
                <a:cs typeface="Pretendard ExtraBold" panose="020B0600000101010101" charset="-127"/>
              </a:rPr>
              <a:t>Question?</a:t>
            </a:r>
            <a:endParaRPr lang="ko-KR" altLang="en-US" sz="5400" b="1" dirty="0">
              <a:solidFill>
                <a:srgbClr val="005BAC"/>
              </a:solidFill>
              <a:latin typeface="Pretendard ExtraBold" panose="020B0600000101010101" charset="-127"/>
              <a:ea typeface="Pretendard ExtraBold" panose="020B0600000101010101" charset="-127"/>
              <a:cs typeface="Pretendard ExtraBold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2582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354DA-DFDE-1851-3F3B-B78FBDD1D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F030AA1-5602-2922-0FCC-2D2661B6201D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2D0C4-88B8-2ABA-33CC-81BB768AD69E}"/>
              </a:ext>
            </a:extLst>
          </p:cNvPr>
          <p:cNvSpPr txBox="1"/>
          <p:nvPr/>
        </p:nvSpPr>
        <p:spPr>
          <a:xfrm>
            <a:off x="33477" y="85242"/>
            <a:ext cx="705661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01 | Introduction to</a:t>
            </a:r>
            <a:r>
              <a:rPr lang="ko-KR" altLang="en-US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altLang="ko-KR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Nanomedicin</a:t>
            </a:r>
            <a:r>
              <a:rPr lang="en-US" altLang="ko-KR" sz="3000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e</a:t>
            </a:r>
            <a:endParaRPr lang="en-US" sz="3000">
              <a:solidFill>
                <a:schemeClr val="bg1"/>
              </a:solidFill>
              <a:latin typeface="Pretendard Medium"/>
              <a:ea typeface="Pretendard Medium"/>
              <a:cs typeface="Pretendard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BB3E3-99AC-7FE5-457C-4186F28FE237}"/>
              </a:ext>
            </a:extLst>
          </p:cNvPr>
          <p:cNvSpPr txBox="1"/>
          <p:nvPr/>
        </p:nvSpPr>
        <p:spPr>
          <a:xfrm>
            <a:off x="8432800" y="87266"/>
            <a:ext cx="308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349DEC8-37CB-6425-AE57-6A89856A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AD258217-5F6F-79BB-5DD1-8B3BCF527947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4BB89F17-BD6B-A4F6-FAB7-D7EDD26A0A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8BFCC4-D90D-9FC7-4F8D-ED510A990510}"/>
              </a:ext>
            </a:extLst>
          </p:cNvPr>
          <p:cNvSpPr txBox="1"/>
          <p:nvPr/>
        </p:nvSpPr>
        <p:spPr>
          <a:xfrm>
            <a:off x="1056640" y="2783840"/>
            <a:ext cx="100787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dirty="0">
                <a:latin typeface="Cambria"/>
                <a:ea typeface="맑은 고딕"/>
                <a:cs typeface="Calibri"/>
              </a:rPr>
              <a:t>"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an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offshoot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of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nanotechnology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,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which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refers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to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highly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specific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medical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interventions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at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the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molecular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scale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for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curing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disease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or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repairing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damaged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tissues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,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such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as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bone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,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muscle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,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or</a:t>
            </a:r>
            <a:r>
              <a:rPr 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 </a:t>
            </a:r>
            <a:r>
              <a:rPr lang="ko-KR" dirty="0" err="1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nerve</a:t>
            </a:r>
            <a:r>
              <a:rPr lang="en-US" altLang="ko-KR" dirty="0">
                <a:solidFill>
                  <a:srgbClr val="1B1B1B"/>
                </a:solidFill>
                <a:latin typeface="Cambria"/>
                <a:ea typeface="맑은 고딕"/>
                <a:cs typeface="Calibri"/>
              </a:rPr>
              <a:t>"</a:t>
            </a:r>
            <a:endParaRPr lang="ko-KR" altLang="en-US" dirty="0">
              <a:latin typeface="Cambria"/>
              <a:ea typeface="맑은 고딕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9234A2-9E68-74CC-3E56-E1F6AB6920B7}"/>
              </a:ext>
            </a:extLst>
          </p:cNvPr>
          <p:cNvSpPr txBox="1"/>
          <p:nvPr/>
        </p:nvSpPr>
        <p:spPr>
          <a:xfrm>
            <a:off x="8340492" y="3686799"/>
            <a:ext cx="29534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ko-KR" altLang="en-US" dirty="0">
                <a:latin typeface="Cambria"/>
                <a:ea typeface="맑은 고딕"/>
              </a:rPr>
              <a:t>National </a:t>
            </a:r>
            <a:r>
              <a:rPr lang="ko-KR" altLang="en-US" dirty="0" err="1">
                <a:latin typeface="Cambria"/>
                <a:ea typeface="맑은 고딕"/>
              </a:rPr>
              <a:t>Institute</a:t>
            </a:r>
            <a:r>
              <a:rPr lang="ko-KR" altLang="en-US" dirty="0">
                <a:latin typeface="Cambria"/>
                <a:ea typeface="맑은 고딕"/>
              </a:rPr>
              <a:t> of Health</a:t>
            </a:r>
            <a:endParaRPr lang="ko-K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2CEAE-5669-9BDC-2CF5-C1E280DC3ACD}"/>
              </a:ext>
            </a:extLst>
          </p:cNvPr>
          <p:cNvSpPr txBox="1"/>
          <p:nvPr/>
        </p:nvSpPr>
        <p:spPr>
          <a:xfrm>
            <a:off x="985520" y="1605280"/>
            <a:ext cx="3881120" cy="11379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A262A6-053A-5179-2777-7D5AA06D0F99}"/>
              </a:ext>
            </a:extLst>
          </p:cNvPr>
          <p:cNvSpPr txBox="1"/>
          <p:nvPr/>
        </p:nvSpPr>
        <p:spPr>
          <a:xfrm>
            <a:off x="4521200" y="1910080"/>
            <a:ext cx="31597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sz="2800" b="1" err="1">
                <a:latin typeface="Cambria"/>
                <a:ea typeface="맑은 고딕"/>
              </a:rPr>
              <a:t>Nanomedicine</a:t>
            </a:r>
            <a:endParaRPr lang="ko-KR" altLang="en-US" sz="2800" b="1">
              <a:latin typeface="Cambria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88432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BF0AF-752D-18E7-1FF1-ACFAC6957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0FF34F9-904D-EE07-7CC4-BB8138C5C345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A33E91-A59F-2023-AC74-EF70AF7273FC}"/>
              </a:ext>
            </a:extLst>
          </p:cNvPr>
          <p:cNvSpPr txBox="1"/>
          <p:nvPr/>
        </p:nvSpPr>
        <p:spPr>
          <a:xfrm>
            <a:off x="33477" y="85242"/>
            <a:ext cx="705661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01 | Introduction to</a:t>
            </a:r>
            <a:r>
              <a:rPr lang="ko-KR" altLang="en-US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altLang="ko-KR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Nanomedicin</a:t>
            </a:r>
            <a:r>
              <a:rPr lang="en-US" altLang="ko-KR" sz="3000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e</a:t>
            </a:r>
            <a:endParaRPr lang="en-US" sz="3000">
              <a:solidFill>
                <a:schemeClr val="bg1"/>
              </a:solidFill>
              <a:latin typeface="Pretendard Medium"/>
              <a:ea typeface="Pretendard Medium"/>
              <a:cs typeface="Pretendard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1FFDC-57FD-86B7-3A00-73FEBEF124C0}"/>
              </a:ext>
            </a:extLst>
          </p:cNvPr>
          <p:cNvSpPr txBox="1"/>
          <p:nvPr/>
        </p:nvSpPr>
        <p:spPr>
          <a:xfrm>
            <a:off x="8432800" y="87266"/>
            <a:ext cx="308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0D04B56-E86B-5868-7A88-E2163321F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58A4382E-12AD-F34F-0513-B9109CCCA0ED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26B59179-6075-F57D-06E3-2FF11F1A0C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64E9D7-F9A1-EEE9-4390-738DF1E62C23}"/>
              </a:ext>
            </a:extLst>
          </p:cNvPr>
          <p:cNvSpPr txBox="1"/>
          <p:nvPr/>
        </p:nvSpPr>
        <p:spPr>
          <a:xfrm>
            <a:off x="5938825" y="1969322"/>
            <a:ext cx="6144316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2000" b="1" dirty="0">
                <a:latin typeface="Pretendard Medium"/>
                <a:ea typeface="Pretendard Medium"/>
                <a:cs typeface="Pretendard Medium"/>
              </a:rPr>
              <a:t>What are nanoparticles?</a:t>
            </a:r>
            <a:endParaRPr lang="en-US" altLang="ko-KR" sz="2000" dirty="0">
              <a:latin typeface="Pretendard Medium"/>
              <a:ea typeface="Pretendard Medium"/>
              <a:cs typeface="Pretendard Medium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Submicron-sized particles (1–100 nm)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Engineered for drug delivery, diagnostics, etc.</a:t>
            </a:r>
          </a:p>
          <a:p>
            <a:pPr lvl="1"/>
            <a:endParaRPr lang="en-US" altLang="ko-KR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r>
              <a:rPr lang="en-US" altLang="ko-KR" sz="2000" b="1" dirty="0">
                <a:latin typeface="Pretendard Medium"/>
                <a:ea typeface="Pretendard Medium"/>
                <a:cs typeface="Pretendard Medium"/>
              </a:rPr>
              <a:t>Why nanoparticles in medicine?</a:t>
            </a:r>
            <a:endParaRPr lang="en-US" altLang="ko-KR" sz="2000" dirty="0">
              <a:latin typeface="Pretendard Medium"/>
              <a:ea typeface="Pretendard Medium"/>
              <a:cs typeface="Pretendard Medium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Targeted delivery, controlled release, reduced toxicity</a:t>
            </a:r>
          </a:p>
          <a:p>
            <a:pPr lvl="1"/>
            <a:endParaRPr lang="en-US" altLang="ko-KR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r>
              <a:rPr lang="en-US" altLang="ko-KR" sz="2000" b="1" dirty="0">
                <a:latin typeface="Pretendard Medium"/>
                <a:ea typeface="Pretendard Medium"/>
                <a:cs typeface="Pretendard Medium"/>
              </a:rPr>
              <a:t>Classification</a:t>
            </a:r>
            <a:endParaRPr lang="en-US" altLang="ko-KR" sz="2000" dirty="0">
              <a:latin typeface="Pretendard Medium"/>
              <a:ea typeface="Pretendard Medium"/>
              <a:cs typeface="Pretendard Medium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Based on material: lipid, polymer, inorganic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Based on function: passive/active targeting, responsive release</a:t>
            </a: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54FE91FD-05C6-D4D8-3C0F-013717277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50" y="1627369"/>
            <a:ext cx="5174930" cy="42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7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FD1D4-9DE1-4ADC-CF76-668BBCC5D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475241A-4491-B724-5E7C-08640374F85B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69068-BD83-90D8-58C0-6BE267D54E01}"/>
              </a:ext>
            </a:extLst>
          </p:cNvPr>
          <p:cNvSpPr txBox="1"/>
          <p:nvPr/>
        </p:nvSpPr>
        <p:spPr>
          <a:xfrm>
            <a:off x="33477" y="85242"/>
            <a:ext cx="705661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01 | Introduction to</a:t>
            </a:r>
            <a:r>
              <a:rPr lang="ko-KR" altLang="en-US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altLang="ko-KR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Nanomedicin</a:t>
            </a:r>
            <a:r>
              <a:rPr lang="en-US" altLang="ko-KR" sz="3000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e</a:t>
            </a:r>
            <a:endParaRPr lang="en-US" sz="3000">
              <a:solidFill>
                <a:schemeClr val="bg1"/>
              </a:solidFill>
              <a:latin typeface="Pretendard Medium"/>
              <a:ea typeface="Pretendard Medium"/>
              <a:cs typeface="Pretendard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3E5B8-3994-6C42-54C3-A4D0A1E9325C}"/>
              </a:ext>
            </a:extLst>
          </p:cNvPr>
          <p:cNvSpPr txBox="1"/>
          <p:nvPr/>
        </p:nvSpPr>
        <p:spPr>
          <a:xfrm>
            <a:off x="8432800" y="87266"/>
            <a:ext cx="308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78E235-F69C-11DD-8D5B-257024C3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C5E60B3E-A6E1-43AB-F8AF-E8F3B7EE4E4A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6AA24469-18E7-4560-05EB-644092AAC8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2313C2-2D75-D09E-BD38-2A06A7FD072B}"/>
              </a:ext>
            </a:extLst>
          </p:cNvPr>
          <p:cNvSpPr txBox="1"/>
          <p:nvPr/>
        </p:nvSpPr>
        <p:spPr>
          <a:xfrm>
            <a:off x="534447" y="949591"/>
            <a:ext cx="10855448" cy="46610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solidFill>
                  <a:srgbClr val="005BAC"/>
                </a:solidFill>
                <a:latin typeface="Pretendard ExtraBold" panose="020B0600000101010101" charset="-127"/>
                <a:ea typeface="Pretendard ExtraBold" panose="020B0600000101010101" charset="-127"/>
                <a:cs typeface="Pretendard ExtraBold" panose="020B0600000101010101" charset="-127"/>
              </a:rPr>
              <a:t>Classification of Nanomedicine by Function</a:t>
            </a:r>
            <a:endParaRPr lang="en-US" b="1" dirty="0">
              <a:solidFill>
                <a:srgbClr val="005BAC"/>
              </a:solidFill>
              <a:latin typeface="Pretendard ExtraBold" panose="020B0600000101010101" charset="-127"/>
              <a:ea typeface="Pretendard ExtraBold" panose="020B0600000101010101" charset="-127"/>
              <a:cs typeface="Pretendard ExtraBold" panose="020B0600000101010101" charset="-127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• </a:t>
            </a:r>
            <a:r>
              <a:rPr lang="en-US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Passive Targeting</a:t>
            </a:r>
          </a:p>
          <a:p>
            <a:pPr>
              <a:lnSpc>
                <a:spcPct val="150000"/>
              </a:lnSpc>
            </a:pP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  - 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Nanoparticles accumulate in tumor tissues via the 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Enhanced Permeability and Retention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   (EPR) effect.</a:t>
            </a:r>
            <a:b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</a:b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  - This utilizes leaky vasculature and poor lymphatic drainage in diseased tissues.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•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Active Targeting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  - 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Surface ligands on nanoparticles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bind to specific receptors on target cells.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  - 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This improves selectivity and enhances cellular uptake through receptor-mediated endocytosis.</a:t>
            </a:r>
            <a:endParaRPr 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• Stimuli-Responsive Release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 - Drugs are released in response to 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internal 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(e.g., pH, enzymes) or 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external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(e.g., heat, light) 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triggers.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 - This allows for precise, 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site-specific drug delivery 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and reduces side effects.</a:t>
            </a:r>
            <a:endParaRPr lang="ko-KR" alt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671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32CB8-96AF-26B4-6535-D066D6D8B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AA1C15B-3483-6EBF-B115-865AB375CD92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DF7990-8387-3B13-F615-76C990B83062}"/>
              </a:ext>
            </a:extLst>
          </p:cNvPr>
          <p:cNvSpPr txBox="1"/>
          <p:nvPr/>
        </p:nvSpPr>
        <p:spPr>
          <a:xfrm>
            <a:off x="33477" y="85242"/>
            <a:ext cx="7056613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01 | Introduction to</a:t>
            </a:r>
            <a:r>
              <a:rPr lang="ko-KR" altLang="en-US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altLang="ko-KR" sz="3000" b="1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Nanomedicin</a:t>
            </a:r>
            <a:r>
              <a:rPr lang="en-US" altLang="ko-KR" sz="3000">
                <a:solidFill>
                  <a:schemeClr val="bg1"/>
                </a:solidFill>
                <a:latin typeface="Pretendard Medium"/>
                <a:ea typeface="Pretendard Medium"/>
                <a:cs typeface="Pretendard Medium"/>
              </a:rPr>
              <a:t>e</a:t>
            </a:r>
            <a:endParaRPr lang="en-US" sz="3000">
              <a:solidFill>
                <a:schemeClr val="bg1"/>
              </a:solidFill>
              <a:latin typeface="Pretendard Medium"/>
              <a:ea typeface="Pretendard Medium"/>
              <a:cs typeface="Pretendard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3899E-60AD-12DA-DD11-38CB0B1F5C6F}"/>
              </a:ext>
            </a:extLst>
          </p:cNvPr>
          <p:cNvSpPr txBox="1"/>
          <p:nvPr/>
        </p:nvSpPr>
        <p:spPr>
          <a:xfrm>
            <a:off x="8432800" y="87266"/>
            <a:ext cx="308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9DDC223-6840-B705-D7D3-4D786ADEC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F07750B5-3707-5447-D5D9-F7539CC36DA8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B16A280F-5B39-24A2-6A6B-153A1248ED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798126-0927-87CA-E2D3-AB59661BE563}"/>
              </a:ext>
            </a:extLst>
          </p:cNvPr>
          <p:cNvSpPr txBox="1"/>
          <p:nvPr/>
        </p:nvSpPr>
        <p:spPr>
          <a:xfrm>
            <a:off x="534447" y="1924951"/>
            <a:ext cx="1085544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solidFill>
                  <a:srgbClr val="005BAC"/>
                </a:solidFill>
                <a:latin typeface="Pretendard ExtraBold" panose="020B0600000101010101" charset="-127"/>
                <a:ea typeface="Pretendard ExtraBold" panose="020B0600000101010101" charset="-127"/>
                <a:cs typeface="Pretendard ExtraBold" panose="020B0600000101010101" charset="-127"/>
              </a:rPr>
              <a:t>Why PEG</a:t>
            </a:r>
            <a:endParaRPr lang="en-US" b="1" dirty="0">
              <a:solidFill>
                <a:srgbClr val="005BAC"/>
              </a:solidFill>
              <a:latin typeface="Pretendard ExtraBold" panose="020B0600000101010101" charset="-127"/>
              <a:ea typeface="Pretendard ExtraBold" panose="020B0600000101010101" charset="-127"/>
              <a:cs typeface="Pretendard ExtraBold" panose="020B0600000101010101" charset="-127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• </a:t>
            </a:r>
            <a:r>
              <a:rPr lang="en-US" altLang="ko-KR" sz="1800" b="1" dirty="0">
                <a:latin typeface="Pretendard Medium"/>
                <a:ea typeface="Pretendard Medium"/>
                <a:cs typeface="Pretendard Medium"/>
              </a:rPr>
              <a:t>Why We Focused on PEG?</a:t>
            </a:r>
            <a:endParaRPr lang="en-US" b="1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r>
              <a:rPr lang="en-US" altLang="ko-KR" sz="1800" dirty="0">
                <a:latin typeface="Pretendard Medium"/>
                <a:ea typeface="Pretendard Medium"/>
                <a:cs typeface="Pretendard Medium"/>
              </a:rPr>
              <a:t>   - PEG (Polyethylene glycol)</a:t>
            </a:r>
          </a:p>
          <a:p>
            <a:r>
              <a:rPr lang="en-US" altLang="ko-KR" sz="1800" dirty="0">
                <a:latin typeface="Pretendard Medium"/>
                <a:ea typeface="Pretendard Medium"/>
                <a:cs typeface="Pretendard Medium"/>
              </a:rPr>
              <a:t>   - Widely used to create "stealth" nanoparticles</a:t>
            </a:r>
          </a:p>
          <a:p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  - </a:t>
            </a:r>
            <a:r>
              <a:rPr lang="en-US" altLang="ko-KR" sz="1800" dirty="0">
                <a:latin typeface="Pretendard Medium"/>
                <a:ea typeface="Pretendard Medium"/>
                <a:cs typeface="Pretendard Medium"/>
              </a:rPr>
              <a:t>FDA Approved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•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Some Questions about PEG</a:t>
            </a:r>
          </a:p>
          <a:p>
            <a:r>
              <a:rPr lang="en-US" altLang="ko-KR" sz="1800" dirty="0">
                <a:latin typeface="Pretendard Medium"/>
                <a:ea typeface="Pretendard Medium"/>
                <a:cs typeface="Pretendard Medium"/>
              </a:rPr>
              <a:t>   - How does PEG evade the immune system?</a:t>
            </a:r>
            <a:endParaRPr lang="en-US" altLang="ko-KR" sz="1800" dirty="0">
              <a:latin typeface="맑은 고딕" panose="02110004020202020204"/>
              <a:ea typeface="맑은 고딕" panose="02110004020202020204"/>
              <a:cs typeface="Pretendard Medium"/>
            </a:endParaRPr>
          </a:p>
          <a:p>
            <a:r>
              <a:rPr lang="en-US" altLang="ko-KR" sz="1800" dirty="0">
                <a:latin typeface="Pretendard Medium"/>
                <a:ea typeface="Pretendard Medium"/>
                <a:cs typeface="Pretendard Medium"/>
              </a:rPr>
              <a:t>   - How does PEG become immunogenic?</a:t>
            </a:r>
            <a:endParaRPr lang="en-US" altLang="ko-KR" sz="1800" dirty="0">
              <a:latin typeface="맑은 고딕" panose="02110004020202020204"/>
              <a:ea typeface="맑은 고딕" panose="02110004020202020204"/>
              <a:cs typeface="Pretendard Medium"/>
            </a:endParaRPr>
          </a:p>
          <a:p>
            <a:r>
              <a:rPr lang="en-US" altLang="ko-KR" sz="1800" dirty="0">
                <a:latin typeface="Pretendard Medium"/>
                <a:ea typeface="Pretendard Medium"/>
                <a:cs typeface="Pretendard Medium"/>
              </a:rPr>
              <a:t>   - How can we prevent antibody formation?</a:t>
            </a:r>
            <a:endParaRPr lang="en-US" altLang="ko-KR" dirty="0">
              <a:latin typeface="맑은 고딕" panose="02110004020202020204"/>
              <a:ea typeface="맑은 고딕" panose="02110004020202020204"/>
              <a:cs typeface="Pretendard Medium"/>
            </a:endParaRPr>
          </a:p>
        </p:txBody>
      </p:sp>
      <p:pic>
        <p:nvPicPr>
          <p:cNvPr id="5" name="Picture 2" descr="Polyethylene Glycol Peg Molecule Chemical Structure 스톡 벡터(로열티 프리) 166918958  | Shutterstock">
            <a:extLst>
              <a:ext uri="{FF2B5EF4-FFF2-40B4-BE49-F238E27FC236}">
                <a16:creationId xmlns:a16="http://schemas.microsoft.com/office/drawing/2014/main" id="{7D835FBE-7CFE-1DFA-7737-D7D86314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02" y="2473085"/>
            <a:ext cx="5181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208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6A1B5-646F-7D2D-5595-BE4A54F87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1">
            <a:extLst>
              <a:ext uri="{FF2B5EF4-FFF2-40B4-BE49-F238E27FC236}">
                <a16:creationId xmlns:a16="http://schemas.microsoft.com/office/drawing/2014/main" id="{D166438A-73A0-87DD-291F-3D1C7891040A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AD32756E-73F1-4689-67F7-E3730F378383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그림 7">
            <a:extLst>
              <a:ext uri="{FF2B5EF4-FFF2-40B4-BE49-F238E27FC236}">
                <a16:creationId xmlns:a16="http://schemas.microsoft.com/office/drawing/2014/main" id="{18999A41-6A8B-0365-853C-C93235C569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3DD531-BB1C-F593-264F-4F5B8742C81D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03 | PEG</a:t>
            </a:r>
            <a:endParaRPr lang="ko-KR" altLang="en-US" sz="3000" b="1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EE9995-F08B-BD3F-D03A-0CE17724BA36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15" name="그림 3">
            <a:extLst>
              <a:ext uri="{FF2B5EF4-FFF2-40B4-BE49-F238E27FC236}">
                <a16:creationId xmlns:a16="http://schemas.microsoft.com/office/drawing/2014/main" id="{33E923EA-01F4-F1CC-43EB-294194597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6AF552-94C6-6D89-83A6-7B55C7442FEB}"/>
              </a:ext>
            </a:extLst>
          </p:cNvPr>
          <p:cNvSpPr txBox="1"/>
          <p:nvPr/>
        </p:nvSpPr>
        <p:spPr>
          <a:xfrm>
            <a:off x="534447" y="1382725"/>
            <a:ext cx="9968592" cy="37394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1)</a:t>
            </a:r>
            <a:r>
              <a:rPr lang="ko-KR" altLang="en-US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sz="2000" b="1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Conformational</a:t>
            </a:r>
            <a:r>
              <a:rPr lang="ko-KR" altLang="en-US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sz="2000" b="1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Cloud의</a:t>
            </a:r>
            <a:r>
              <a:rPr lang="ko-KR" altLang="en-US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형성</a:t>
            </a:r>
            <a:endParaRPr lang="en-US" b="1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• </a:t>
            </a:r>
            <a:r>
              <a:rPr lang="en-US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dynamic, hydrated layer</a:t>
            </a: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formed by flexible PEG chains attached to nanoparticles</a:t>
            </a:r>
            <a:endParaRPr lang="en-US" altLang="ko-KR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•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원리</a:t>
            </a:r>
            <a:endParaRPr 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    -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PEG chains are 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highly </a:t>
            </a:r>
            <a:r>
              <a:rPr lang="en-US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flexible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(-</a:t>
            </a: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CH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₂</a:t>
            </a: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CH₂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O-</a:t>
            </a: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) and </a:t>
            </a:r>
            <a:r>
              <a:rPr lang="en-US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hydrophilic</a:t>
            </a:r>
            <a:endParaRPr lang="ko-KR" alt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    -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In aqueous environments, they 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fluctuate and</a:t>
            </a:r>
            <a:r>
              <a:rPr lang="en-US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extend</a:t>
            </a: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,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forming </a:t>
            </a: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a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cloud-like shell</a:t>
            </a:r>
            <a:endParaRPr 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• Key Functions</a:t>
            </a:r>
            <a:endParaRPr lang="ko-KR" alt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    - </a:t>
            </a:r>
            <a:r>
              <a:rPr lang="en-US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Stealth effect</a:t>
            </a: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: Repels proteins, evades immune detection</a:t>
            </a:r>
            <a:endParaRPr lang="ko-KR" alt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    - </a:t>
            </a:r>
            <a:r>
              <a:rPr lang="en-US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Barrier layer</a:t>
            </a:r>
            <a:r>
              <a:rPr 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: Slows drug release from nanoparticle core</a:t>
            </a:r>
          </a:p>
          <a:p>
            <a:endParaRPr lang="en-US" dirty="0">
              <a:latin typeface="맑은 고딕"/>
              <a:ea typeface="맑은 고딕"/>
              <a:cs typeface="Pretendard Medium"/>
            </a:endParaRPr>
          </a:p>
        </p:txBody>
      </p:sp>
      <p:pic>
        <p:nvPicPr>
          <p:cNvPr id="4" name="그림 3" descr="원, 디자인, 클립아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FFD90B1-C3F1-35BB-1D5F-B82EE5B33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426" y="3967341"/>
            <a:ext cx="2726747" cy="2726747"/>
          </a:xfrm>
          <a:prstGeom prst="rect">
            <a:avLst/>
          </a:prstGeom>
        </p:spPr>
      </p:pic>
      <p:pic>
        <p:nvPicPr>
          <p:cNvPr id="2" name="그림 1" descr="도표, 폰트, 라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8C8823-716D-8DC6-CD26-E8C3DADD3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680" y="5134992"/>
            <a:ext cx="2956560" cy="1365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55D3CA-7767-0ABC-33C2-8260270068A2}"/>
              </a:ext>
            </a:extLst>
          </p:cNvPr>
          <p:cNvSpPr txBox="1"/>
          <p:nvPr/>
        </p:nvSpPr>
        <p:spPr>
          <a:xfrm>
            <a:off x="534447" y="949591"/>
            <a:ext cx="10855448" cy="5008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solidFill>
                  <a:srgbClr val="005BAC"/>
                </a:solidFill>
                <a:latin typeface="Pretendard ExtraBold" panose="020B0600000101010101" charset="-127"/>
                <a:ea typeface="Pretendard ExtraBold" panose="020B0600000101010101" charset="-127"/>
                <a:cs typeface="Pretendard ExtraBold" panose="020B0600000101010101" charset="-127"/>
              </a:rPr>
              <a:t>Characteristics of PEG</a:t>
            </a:r>
            <a:endParaRPr lang="en-US" b="1" dirty="0">
              <a:solidFill>
                <a:srgbClr val="005BAC"/>
              </a:solidFill>
              <a:latin typeface="Pretendard ExtraBold" panose="020B0600000101010101" charset="-127"/>
              <a:ea typeface="Pretendard ExtraBold" panose="020B0600000101010101" charset="-127"/>
              <a:cs typeface="Pretendard ExtraBold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815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25847-46FB-89B3-AEDB-7BDFAEEA9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1">
            <a:extLst>
              <a:ext uri="{FF2B5EF4-FFF2-40B4-BE49-F238E27FC236}">
                <a16:creationId xmlns:a16="http://schemas.microsoft.com/office/drawing/2014/main" id="{A320941A-8689-98C5-6D5A-CDF03B453275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976B8C4A-288F-F374-6A37-9A136A45B868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그림 7">
            <a:extLst>
              <a:ext uri="{FF2B5EF4-FFF2-40B4-BE49-F238E27FC236}">
                <a16:creationId xmlns:a16="http://schemas.microsoft.com/office/drawing/2014/main" id="{BC969DAF-0524-5F74-68D8-6D66FBE4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7A3AE4-52C9-FE7A-4043-12C883D04FD4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03 | PEG</a:t>
            </a:r>
            <a:endParaRPr lang="ko-KR" altLang="en-US" sz="3000" b="1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14BA8A-E3CC-1774-AD2F-0110A50203C6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15" name="그림 3">
            <a:extLst>
              <a:ext uri="{FF2B5EF4-FFF2-40B4-BE49-F238E27FC236}">
                <a16:creationId xmlns:a16="http://schemas.microsoft.com/office/drawing/2014/main" id="{344034E3-8EF9-13DC-63E4-0A4A499D7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78346F-11FA-F24B-C763-F7B263507E05}"/>
              </a:ext>
            </a:extLst>
          </p:cNvPr>
          <p:cNvSpPr txBox="1"/>
          <p:nvPr/>
        </p:nvSpPr>
        <p:spPr>
          <a:xfrm>
            <a:off x="534447" y="1382725"/>
            <a:ext cx="9968592" cy="30452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2) Stealth effect</a:t>
            </a:r>
            <a:r>
              <a:rPr lang="ko-KR" altLang="en-US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 형성</a:t>
            </a:r>
            <a:r>
              <a:rPr lang="en-US" altLang="ko-KR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(</a:t>
            </a:r>
            <a:r>
              <a:rPr lang="ko-KR" altLang="en-US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면역</a:t>
            </a:r>
            <a:r>
              <a:rPr lang="en-US" altLang="ko-KR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회피</a:t>
            </a:r>
            <a:r>
              <a:rPr lang="en-US" altLang="ko-KR" sz="2000" b="1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)</a:t>
            </a:r>
          </a:p>
          <a:p>
            <a:pPr algn="just">
              <a:lnSpc>
                <a:spcPct val="150000"/>
              </a:lnSpc>
              <a:buFont typeface="Arial"/>
              <a:buChar char="•"/>
            </a:pPr>
            <a:r>
              <a:rPr lang="en-US" altLang="ko-KR" sz="2000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Steric Repulsion</a:t>
            </a:r>
            <a:endParaRPr lang="ko-KR" alt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 → 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혈액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내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단백질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(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Opsonine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, Compliment)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이나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면역세포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(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대식세포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)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와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약물의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직접적인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접촉을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막음</a:t>
            </a:r>
            <a:endParaRPr lang="en-US" altLang="ko-KR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  <a:buFont typeface="Arial"/>
              <a:buChar char="•"/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Form of Hydration Layer</a:t>
            </a:r>
            <a:endParaRPr lang="ko-KR" alt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 → 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사슬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주변에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수화층을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형성하여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면역세포의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인식을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방해</a:t>
            </a:r>
            <a:endParaRPr lang="en-US" altLang="ko-KR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  <a:p>
            <a:pPr algn="just">
              <a:lnSpc>
                <a:spcPct val="150000"/>
              </a:lnSpc>
              <a:buFont typeface="Arial"/>
              <a:buChar char="•"/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Dynamic Motion</a:t>
            </a:r>
          </a:p>
          <a:p>
            <a:pPr algn="just">
              <a:lnSpc>
                <a:spcPct val="150000"/>
              </a:lnSpc>
            </a:pP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 → 단</a:t>
            </a:r>
            <a:r>
              <a:rPr lang="ko-KR" altLang="en-US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백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질이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표면에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고정되기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어렵게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만들며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,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에너지적으로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결합을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불리하게</a:t>
            </a:r>
            <a:r>
              <a:rPr lang="en-US" altLang="ko-KR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 </a:t>
            </a:r>
            <a:r>
              <a:rPr lang="en-US" altLang="ko-KR" dirty="0" err="1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만듦</a:t>
            </a:r>
            <a:endParaRPr lang="en-US" altLang="ko-KR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C68D54-F8D4-E461-D1DB-73BA93BF73ED}"/>
              </a:ext>
            </a:extLst>
          </p:cNvPr>
          <p:cNvSpPr txBox="1"/>
          <p:nvPr/>
        </p:nvSpPr>
        <p:spPr>
          <a:xfrm>
            <a:off x="534447" y="949591"/>
            <a:ext cx="10855448" cy="5008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solidFill>
                  <a:srgbClr val="005BAC"/>
                </a:solidFill>
                <a:latin typeface="Pretendard ExtraBold" panose="020B0600000101010101" charset="-127"/>
                <a:ea typeface="Pretendard ExtraBold" panose="020B0600000101010101" charset="-127"/>
                <a:cs typeface="Pretendard ExtraBold" panose="020B0600000101010101" charset="-127"/>
              </a:rPr>
              <a:t>Characteristics of PEG</a:t>
            </a:r>
            <a:endParaRPr lang="en-US" b="1" dirty="0">
              <a:solidFill>
                <a:srgbClr val="005BAC"/>
              </a:solidFill>
              <a:latin typeface="Pretendard ExtraBold" panose="020B0600000101010101" charset="-127"/>
              <a:ea typeface="Pretendard ExtraBold" panose="020B0600000101010101" charset="-127"/>
              <a:cs typeface="Pretendard ExtraBold" panose="020B0600000101010101" charset="-127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58E13B77-7708-9038-5486-865D77E64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4" b="99816" l="458" r="56777">
                        <a14:foregroundMark x1="9707" y1="10313" x2="18223" y2="25783"/>
                        <a14:foregroundMark x1="18223" y1="25783" x2="23626" y2="45120"/>
                        <a14:foregroundMark x1="23626" y1="45120" x2="52198" y2="35543"/>
                        <a14:foregroundMark x1="52198" y1="35543" x2="38553" y2="35727"/>
                        <a14:foregroundMark x1="38553" y1="35727" x2="29396" y2="45304"/>
                        <a14:foregroundMark x1="29396" y1="45304" x2="48168" y2="79006"/>
                        <a14:foregroundMark x1="48168" y1="79006" x2="32967" y2="93370"/>
                        <a14:foregroundMark x1="32967" y1="93370" x2="16392" y2="87661"/>
                        <a14:foregroundMark x1="16392" y1="87661" x2="9341" y2="70534"/>
                        <a14:foregroundMark x1="9341" y1="70534" x2="17216" y2="54696"/>
                        <a14:foregroundMark x1="17216" y1="54696" x2="23718" y2="14180"/>
                        <a14:foregroundMark x1="23718" y1="14180" x2="6777" y2="58564"/>
                        <a14:foregroundMark x1="6777" y1="58564" x2="8059" y2="78637"/>
                        <a14:foregroundMark x1="8059" y1="78637" x2="16209" y2="73112"/>
                        <a14:foregroundMark x1="16209" y1="73112" x2="25549" y2="55433"/>
                        <a14:foregroundMark x1="25549" y1="55433" x2="17399" y2="65009"/>
                        <a14:foregroundMark x1="17399" y1="65009" x2="40751" y2="69797"/>
                        <a14:foregroundMark x1="40751" y1="69797" x2="43223" y2="54696"/>
                        <a14:foregroundMark x1="43223" y1="54696" x2="29945" y2="78269"/>
                        <a14:foregroundMark x1="29945" y1="78269" x2="44780" y2="90239"/>
                        <a14:foregroundMark x1="44780" y1="90239" x2="40934" y2="83794"/>
                        <a14:foregroundMark x1="37271" y1="22836" x2="23352" y2="23757"/>
                        <a14:foregroundMark x1="23352" y1="23757" x2="25733" y2="30939"/>
                        <a14:foregroundMark x1="37271" y1="12523" x2="25824" y2="15654"/>
                        <a14:foregroundMark x1="25824" y1="15654" x2="22344" y2="14180"/>
                        <a14:foregroundMark x1="28205" y1="15838" x2="38462" y2="9392"/>
                        <a14:foregroundMark x1="38462" y1="9392" x2="22711" y2="14180"/>
                        <a14:foregroundMark x1="31685" y1="17311" x2="22985" y2="17127"/>
                        <a14:foregroundMark x1="22985" y1="17127" x2="25366" y2="12707"/>
                        <a14:foregroundMark x1="30952" y1="15838" x2="24084" y2="17311"/>
                        <a14:foregroundMark x1="31868" y1="14917" x2="23260" y2="14733"/>
                        <a14:foregroundMark x1="23260" y1="14733" x2="27106" y2="10866"/>
                        <a14:foregroundMark x1="31410" y1="10313" x2="26832" y2="11602"/>
                        <a14:foregroundMark x1="29670" y1="11602" x2="24267" y2="13628"/>
                        <a14:foregroundMark x1="28846" y1="12523" x2="25366" y2="13628"/>
                        <a14:foregroundMark x1="25824" y1="13628" x2="21429" y2="11786"/>
                        <a14:foregroundMark x1="23168" y1="11786" x2="23168" y2="11786"/>
                        <a14:foregroundMark x1="25092" y1="13628" x2="25824" y2="14180"/>
                        <a14:foregroundMark x1="23352" y1="12155" x2="23352" y2="12155"/>
                        <a14:foregroundMark x1="25733" y1="11602" x2="25733" y2="11602"/>
                        <a14:foregroundMark x1="25733" y1="11602" x2="22985" y2="11234"/>
                        <a14:foregroundMark x1="22985" y1="11234" x2="23810" y2="10681"/>
                        <a14:foregroundMark x1="30128" y1="11234" x2="30128" y2="11234"/>
                        <a14:foregroundMark x1="24725" y1="10866" x2="34524" y2="9392"/>
                        <a14:foregroundMark x1="15751" y1="20258" x2="15110" y2="25230"/>
                        <a14:foregroundMark x1="6044" y1="22468" x2="6044" y2="22468"/>
                        <a14:foregroundMark x1="4487" y1="22836" x2="14103" y2="23204"/>
                        <a14:foregroundMark x1="14103" y1="23204" x2="11722" y2="20626"/>
                        <a14:foregroundMark x1="6410" y1="20626" x2="824" y2="22468"/>
                        <a14:foregroundMark x1="6868" y1="26335" x2="13004" y2="26703"/>
                        <a14:foregroundMark x1="13370" y1="26703" x2="2381" y2="24494"/>
                        <a14:foregroundMark x1="2381" y1="24494" x2="2381" y2="24494"/>
                        <a14:foregroundMark x1="641" y1="24494" x2="19322" y2="23941"/>
                        <a14:foregroundMark x1="19048" y1="23757" x2="12363" y2="21179"/>
                        <a14:foregroundMark x1="44505" y1="29098" x2="35348" y2="38306"/>
                        <a14:foregroundMark x1="44231" y1="28545" x2="37546" y2="35175"/>
                        <a14:foregroundMark x1="42491" y1="27072" x2="38370" y2="31860"/>
                        <a14:foregroundMark x1="46154" y1="58932" x2="45330" y2="55249"/>
                        <a14:foregroundMark x1="44505" y1="54328" x2="47711" y2="56354"/>
                        <a14:foregroundMark x1="41850" y1="55433" x2="46795" y2="58932"/>
                        <a14:foregroundMark x1="41850" y1="55801" x2="47527" y2="52486"/>
                        <a14:foregroundMark x1="41850" y1="54328" x2="48535" y2="54328"/>
                        <a14:foregroundMark x1="49176" y1="60958" x2="48535" y2="67587"/>
                        <a14:foregroundMark x1="44872" y1="64641" x2="51007" y2="67035"/>
                        <a14:foregroundMark x1="45696" y1="85820" x2="53114" y2="90424"/>
                        <a14:foregroundMark x1="45513" y1="91344" x2="54853" y2="89134"/>
                        <a14:foregroundMark x1="54853" y1="89134" x2="53938" y2="88214"/>
                        <a14:foregroundMark x1="44505" y1="88582" x2="52015" y2="91529"/>
                        <a14:foregroundMark x1="41667" y1="91529" x2="53297" y2="92265"/>
                        <a14:foregroundMark x1="53297" y1="92265" x2="52656" y2="91344"/>
                        <a14:foregroundMark x1="47253" y1="89871" x2="53755" y2="88582"/>
                        <a14:foregroundMark x1="49817" y1="86740" x2="54487" y2="91529"/>
                        <a14:foregroundMark x1="51007" y1="91897" x2="55037" y2="93370"/>
                        <a14:foregroundMark x1="54029" y1="92449" x2="55952" y2="90424"/>
                        <a14:foregroundMark x1="24725" y1="98343" x2="42216" y2="96685"/>
                        <a14:foregroundMark x1="25183" y1="94659" x2="35806" y2="98158"/>
                        <a14:foregroundMark x1="35806" y1="98158" x2="35073" y2="97422"/>
                        <a14:foregroundMark x1="23810" y1="98527" x2="34432" y2="99816"/>
                        <a14:foregroundMark x1="53938" y1="86372" x2="55769" y2="91344"/>
                        <a14:foregroundMark x1="52930" y1="88582" x2="56227" y2="92818"/>
                        <a14:foregroundMark x1="53388" y1="87109" x2="55311" y2="94291"/>
                        <a14:foregroundMark x1="52930" y1="85267" x2="55952" y2="95764"/>
                        <a14:foregroundMark x1="53938" y1="84899" x2="55678" y2="95580"/>
                        <a14:foregroundMark x1="53388" y1="86372" x2="56777" y2="94291"/>
                        <a14:foregroundMark x1="54670" y1="83425" x2="56777" y2="93186"/>
                      </a14:backgroundRemoval>
                    </a14:imgEffect>
                  </a14:imgLayer>
                </a14:imgProps>
              </a:ext>
            </a:extLst>
          </a:blip>
          <a:srcRect r="38800"/>
          <a:stretch/>
        </p:blipFill>
        <p:spPr>
          <a:xfrm>
            <a:off x="8374726" y="2746885"/>
            <a:ext cx="3568240" cy="3045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66E2E-5C58-CDA4-DE75-E7449C36B31B}"/>
              </a:ext>
            </a:extLst>
          </p:cNvPr>
          <p:cNvSpPr txBox="1"/>
          <p:nvPr/>
        </p:nvSpPr>
        <p:spPr>
          <a:xfrm>
            <a:off x="9296908" y="5792142"/>
            <a:ext cx="199701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Pretendard Medium" panose="020B0600000101010101" charset="-127"/>
                <a:ea typeface="Pretendard Medium" panose="020B0600000101010101" charset="-127"/>
                <a:cs typeface="Pretendard Medium" panose="020B0600000101010101" charset="-127"/>
              </a:rPr>
              <a:t>▲ Stealth liposome</a:t>
            </a:r>
            <a:endParaRPr lang="en-US" dirty="0">
              <a:latin typeface="Pretendard Medium" panose="020B0600000101010101" charset="-127"/>
              <a:ea typeface="Pretendard Medium" panose="020B0600000101010101" charset="-127"/>
              <a:cs typeface="Pretendard Medium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6799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EA46B-9E06-6E9E-B279-39869D0C5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1">
            <a:extLst>
              <a:ext uri="{FF2B5EF4-FFF2-40B4-BE49-F238E27FC236}">
                <a16:creationId xmlns:a16="http://schemas.microsoft.com/office/drawing/2014/main" id="{D4336D22-BE4D-E6B6-5DE7-7C34804AEC6D}"/>
              </a:ext>
            </a:extLst>
          </p:cNvPr>
          <p:cNvSpPr/>
          <p:nvPr/>
        </p:nvSpPr>
        <p:spPr>
          <a:xfrm>
            <a:off x="0" y="0"/>
            <a:ext cx="12192000" cy="666974"/>
          </a:xfrm>
          <a:prstGeom prst="rect">
            <a:avLst/>
          </a:prstGeom>
          <a:solidFill>
            <a:srgbClr val="0B4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id="{EAE08244-FB97-A108-DED5-08994926DF63}"/>
              </a:ext>
            </a:extLst>
          </p:cNvPr>
          <p:cNvCxnSpPr>
            <a:cxnSpLocks/>
          </p:cNvCxnSpPr>
          <p:nvPr/>
        </p:nvCxnSpPr>
        <p:spPr>
          <a:xfrm>
            <a:off x="119741" y="6634662"/>
            <a:ext cx="10189030" cy="0"/>
          </a:xfrm>
          <a:prstGeom prst="line">
            <a:avLst/>
          </a:prstGeom>
          <a:ln>
            <a:solidFill>
              <a:srgbClr val="0B4D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그림 7">
            <a:extLst>
              <a:ext uri="{FF2B5EF4-FFF2-40B4-BE49-F238E27FC236}">
                <a16:creationId xmlns:a16="http://schemas.microsoft.com/office/drawing/2014/main" id="{6D0A759B-F68A-614B-6403-0B22E8A78D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77" t="19715" r="6671" b="21589"/>
          <a:stretch/>
        </p:blipFill>
        <p:spPr>
          <a:xfrm>
            <a:off x="10504712" y="6403792"/>
            <a:ext cx="1578429" cy="366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2FAAC5-AE8F-81F3-F152-6F80CA64C874}"/>
              </a:ext>
            </a:extLst>
          </p:cNvPr>
          <p:cNvSpPr txBox="1"/>
          <p:nvPr/>
        </p:nvSpPr>
        <p:spPr>
          <a:xfrm>
            <a:off x="119741" y="56488"/>
            <a:ext cx="619397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Pretendard ExtraBold" panose="02000503000000020004" pitchFamily="2" charset="-127"/>
                <a:ea typeface="Pretendard ExtraBold" panose="02000503000000020004" pitchFamily="2" charset="-127"/>
                <a:cs typeface="Pretendard ExtraBold" panose="02000503000000020004" pitchFamily="2" charset="-127"/>
              </a:rPr>
              <a:t>03 | PEG</a:t>
            </a:r>
            <a:endParaRPr lang="ko-KR" altLang="en-US" sz="3000" b="1">
              <a:solidFill>
                <a:schemeClr val="bg1"/>
              </a:solidFill>
              <a:latin typeface="Pretendard ExtraBold" panose="02000503000000020004" pitchFamily="2" charset="-127"/>
              <a:ea typeface="Pretendard ExtraBold" panose="02000503000000020004" pitchFamily="2" charset="-127"/>
              <a:cs typeface="Pretendard ExtraBold" panose="02000503000000020004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801FA5-0E36-6DA0-1B40-976D77B4A7F2}"/>
              </a:ext>
            </a:extLst>
          </p:cNvPr>
          <p:cNvSpPr txBox="1"/>
          <p:nvPr/>
        </p:nvSpPr>
        <p:spPr>
          <a:xfrm>
            <a:off x="8444392" y="87266"/>
            <a:ext cx="3072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Sungkyunkwan University</a:t>
            </a:r>
          </a:p>
          <a:p>
            <a:pPr algn="r"/>
            <a:r>
              <a:rPr lang="en-US" sz="1400" b="1">
                <a:solidFill>
                  <a:schemeClr val="bg1"/>
                </a:solidFill>
                <a:latin typeface="NanumMyeongjo" pitchFamily="2" charset="-127"/>
                <a:ea typeface="NanumMyeongjo" pitchFamily="2" charset="-127"/>
              </a:rPr>
              <a:t>School of Chemical Engineering</a:t>
            </a:r>
          </a:p>
        </p:txBody>
      </p:sp>
      <p:pic>
        <p:nvPicPr>
          <p:cNvPr id="15" name="그림 3">
            <a:extLst>
              <a:ext uri="{FF2B5EF4-FFF2-40B4-BE49-F238E27FC236}">
                <a16:creationId xmlns:a16="http://schemas.microsoft.com/office/drawing/2014/main" id="{48EB02B1-35E6-42C2-45E5-D98168C85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115" y="0"/>
            <a:ext cx="666974" cy="6669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692FFF-F9D1-8EF7-BF1A-09D09AFA3AA4}"/>
              </a:ext>
            </a:extLst>
          </p:cNvPr>
          <p:cNvSpPr txBox="1"/>
          <p:nvPr/>
        </p:nvSpPr>
        <p:spPr>
          <a:xfrm>
            <a:off x="534447" y="1382725"/>
            <a:ext cx="9968592" cy="29990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latin typeface="Pretendard ExtraBold"/>
                <a:ea typeface="Pretendard ExtraBold"/>
                <a:cs typeface="Pretendard ExtraBold"/>
              </a:rPr>
              <a:t>+)</a:t>
            </a:r>
            <a:r>
              <a:rPr lang="ko-KR" altLang="en-US" sz="2000" b="1" dirty="0">
                <a:latin typeface="Pretendard ExtraBold"/>
                <a:ea typeface="Pretendard ExtraBold"/>
                <a:cs typeface="Pretendard ExtraBold"/>
              </a:rPr>
              <a:t> </a:t>
            </a:r>
            <a:r>
              <a:rPr lang="en-US" altLang="ko-KR" sz="2000" b="1" dirty="0">
                <a:latin typeface="Pretendard ExtraBold"/>
                <a:ea typeface="Pretendard ExtraBold"/>
                <a:cs typeface="Pretendard ExtraBold"/>
              </a:rPr>
              <a:t>EPR</a:t>
            </a:r>
            <a:r>
              <a:rPr lang="ko-KR" altLang="en-US" sz="2000" b="1" dirty="0">
                <a:latin typeface="Pretendard ExtraBold"/>
                <a:ea typeface="Pretendard ExtraBold"/>
                <a:cs typeface="Pretendard ExtraBold"/>
              </a:rPr>
              <a:t> </a:t>
            </a:r>
            <a:r>
              <a:rPr lang="en-US" altLang="ko-KR" sz="2000" b="1" dirty="0">
                <a:latin typeface="Pretendard ExtraBold"/>
                <a:ea typeface="Pretendard ExtraBold"/>
                <a:cs typeface="Pretendard ExtraBold"/>
              </a:rPr>
              <a:t>Effect(Enhanced Permeability and Retention)</a:t>
            </a:r>
          </a:p>
          <a:p>
            <a:pPr algn="just">
              <a:lnSpc>
                <a:spcPct val="150000"/>
              </a:lnSpc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• EPR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효과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: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종양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조직에서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나노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입자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약물이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더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잘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축적되는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현상</a:t>
            </a:r>
            <a:endParaRPr lang="en-US" altLang="ko-KR" dirty="0">
              <a:latin typeface="Pretendard Medium"/>
              <a:ea typeface="Pretendard Medium"/>
              <a:cs typeface="Pretendard Medium"/>
            </a:endParaRPr>
          </a:p>
          <a:p>
            <a:pPr algn="just">
              <a:lnSpc>
                <a:spcPct val="150000"/>
              </a:lnSpc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•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원리</a:t>
            </a:r>
            <a:endParaRPr lang="en-US" altLang="ko-KR" dirty="0">
              <a:latin typeface="Pretendard Medium"/>
              <a:ea typeface="Pretendard Medium"/>
              <a:cs typeface="Pretendard Medium"/>
            </a:endParaRPr>
          </a:p>
          <a:p>
            <a:pPr algn="just">
              <a:lnSpc>
                <a:spcPct val="150000"/>
              </a:lnSpc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    -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종양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주변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혈관은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급속도로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성장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→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느슨하고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틈이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많음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(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투과성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↑)</a:t>
            </a:r>
            <a:endParaRPr lang="ko-KR" altLang="en-US" dirty="0">
              <a:latin typeface="Pretendard Medium"/>
              <a:ea typeface="Pretendard Medium"/>
              <a:cs typeface="Pretendard Medium"/>
            </a:endParaRPr>
          </a:p>
          <a:p>
            <a:pPr algn="just">
              <a:lnSpc>
                <a:spcPct val="150000"/>
              </a:lnSpc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       →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나노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입자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(10-200nm)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가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틈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사이로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쉽게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빠져나와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종양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내부로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들어갈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수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있음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    -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종양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조직은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림프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배출이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거의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없어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나노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입자가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오래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머물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수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있음</a:t>
            </a:r>
            <a:endParaRPr lang="en-US" altLang="ko-KR" dirty="0">
              <a:latin typeface="Pretendard Medium"/>
              <a:ea typeface="Pretendard Medium"/>
              <a:cs typeface="Pretendard Medium"/>
            </a:endParaRPr>
          </a:p>
          <a:p>
            <a:pPr algn="just">
              <a:lnSpc>
                <a:spcPct val="150000"/>
              </a:lnSpc>
            </a:pP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• 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en-US" altLang="ko-KR" dirty="0">
                <a:latin typeface="Pretendard Medium"/>
                <a:ea typeface="Pretendard Medium"/>
                <a:cs typeface="Pretendard Medium"/>
              </a:rPr>
              <a:t>EPR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 + PEG(</a:t>
            </a:r>
            <a:r>
              <a:rPr lang="ko-KR" altLang="en-US" dirty="0" err="1">
                <a:latin typeface="Pretendard Medium"/>
                <a:ea typeface="Pretendard Medium"/>
                <a:cs typeface="Pretendard Medium"/>
              </a:rPr>
              <a:t>Prolonged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 err="1">
                <a:latin typeface="Pretendard Medium"/>
                <a:ea typeface="Pretendard Medium"/>
                <a:cs typeface="Pretendard Medium"/>
              </a:rPr>
              <a:t>Circulation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) =&gt; </a:t>
            </a:r>
            <a:r>
              <a:rPr lang="ko-KR" altLang="en-US" dirty="0" err="1">
                <a:latin typeface="Pretendard Medium"/>
                <a:ea typeface="Pretendard Medium"/>
                <a:cs typeface="Pretendard Medium"/>
              </a:rPr>
              <a:t>great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 </a:t>
            </a:r>
            <a:r>
              <a:rPr lang="ko-KR" altLang="en-US" dirty="0" err="1">
                <a:latin typeface="Pretendard Medium"/>
                <a:ea typeface="Pretendard Medium"/>
                <a:cs typeface="Pretendard Medium"/>
              </a:rPr>
              <a:t>effect</a:t>
            </a:r>
            <a:r>
              <a:rPr lang="ko-KR" altLang="en-US" dirty="0">
                <a:latin typeface="Pretendard Medium"/>
                <a:ea typeface="Pretendard Medium"/>
                <a:cs typeface="Pretendard Medium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01921-90CA-A048-F095-093D2D8C0AF7}"/>
              </a:ext>
            </a:extLst>
          </p:cNvPr>
          <p:cNvSpPr txBox="1"/>
          <p:nvPr/>
        </p:nvSpPr>
        <p:spPr>
          <a:xfrm>
            <a:off x="534447" y="949591"/>
            <a:ext cx="10855448" cy="5008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2000" b="1" dirty="0">
                <a:solidFill>
                  <a:srgbClr val="005BAC"/>
                </a:solidFill>
                <a:latin typeface="Pretendard ExtraBold" panose="020B0600000101010101" charset="-127"/>
                <a:ea typeface="Pretendard ExtraBold" panose="020B0600000101010101" charset="-127"/>
                <a:cs typeface="Pretendard ExtraBold" panose="020B0600000101010101" charset="-127"/>
              </a:rPr>
              <a:t>Characteristics of PEG</a:t>
            </a:r>
            <a:endParaRPr lang="en-US" b="1" dirty="0">
              <a:solidFill>
                <a:srgbClr val="005BAC"/>
              </a:solidFill>
              <a:latin typeface="Pretendard ExtraBold" panose="020B0600000101010101" charset="-127"/>
              <a:ea typeface="Pretendard ExtraBold" panose="020B0600000101010101" charset="-127"/>
              <a:cs typeface="Pretendard ExtraBold" panose="020B0600000101010101" charset="-127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4BA3F49E-A28C-69A3-67B0-0EE550BE5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205" y="4092738"/>
            <a:ext cx="3879397" cy="2061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4E0F9-E037-C35D-0C12-2236B54E7D4A}"/>
              </a:ext>
            </a:extLst>
          </p:cNvPr>
          <p:cNvSpPr txBox="1"/>
          <p:nvPr/>
        </p:nvSpPr>
        <p:spPr>
          <a:xfrm>
            <a:off x="6491062" y="4969590"/>
            <a:ext cx="14801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EPR effect </a:t>
            </a:r>
            <a:r>
              <a:rPr lang="en-US" altLang="ko-KR" sz="1400" dirty="0"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▶</a:t>
            </a:r>
            <a:endParaRPr lang="en-US" sz="1400" dirty="0"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9777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BA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2318</Words>
  <Application>Microsoft Office PowerPoint</Application>
  <PresentationFormat>와이드스크린</PresentationFormat>
  <Paragraphs>351</Paragraphs>
  <Slides>23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1" baseType="lpstr">
      <vt:lpstr>Pretendard ExtraBold</vt:lpstr>
      <vt:lpstr>Arial</vt:lpstr>
      <vt:lpstr>맑은 고딕</vt:lpstr>
      <vt:lpstr>맑은 고딕</vt:lpstr>
      <vt:lpstr>Pretendard Medium</vt:lpstr>
      <vt:lpstr>Cambria</vt:lpstr>
      <vt:lpstr>NanumMyeongjo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남재호</dc:creator>
  <cp:lastModifiedBy>Seung Su Yun</cp:lastModifiedBy>
  <cp:revision>367</cp:revision>
  <dcterms:created xsi:type="dcterms:W3CDTF">2024-09-15T15:04:28Z</dcterms:created>
  <dcterms:modified xsi:type="dcterms:W3CDTF">2025-06-02T07:08:43Z</dcterms:modified>
</cp:coreProperties>
</file>